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1" r:id="rId2"/>
    <p:sldId id="259" r:id="rId3"/>
  </p:sldIdLst>
  <p:sldSz cx="6858000" cy="9906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29"/>
    <p:restoredTop sz="97026"/>
  </p:normalViewPr>
  <p:slideViewPr>
    <p:cSldViewPr snapToGrid="0" snapToObjects="1">
      <p:cViewPr varScale="1">
        <p:scale>
          <a:sx n="111" d="100"/>
          <a:sy n="111" d="100"/>
        </p:scale>
        <p:origin x="112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0.tiff>
</file>

<file path=ppt/media/image11.tiff>
</file>

<file path=ppt/media/image12.png>
</file>

<file path=ppt/media/image13.png>
</file>

<file path=ppt/media/image2.png>
</file>

<file path=ppt/media/image3.JPG>
</file>

<file path=ppt/media/image6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6/24/21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207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6/24/21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768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6/24/21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400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6/24/21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549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6/24/21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84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6/24/21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323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6/24/21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293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6/24/21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023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6/24/21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231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6/24/21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79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6/24/21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56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95BAF2-C848-1143-BC20-DA9C03FAA842}" type="datetimeFigureOut">
              <a:rPr lang="en-US" smtClean="0"/>
              <a:t>6/24/21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817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tif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11" Type="http://schemas.openxmlformats.org/officeDocument/2006/relationships/image" Target="../media/image10.tiff"/><Relationship Id="rId5" Type="http://schemas.openxmlformats.org/officeDocument/2006/relationships/image" Target="../media/image4.emf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emf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3FF892E-0FE5-1D4A-976E-B5312FDE7B0F}"/>
              </a:ext>
            </a:extLst>
          </p:cNvPr>
          <p:cNvCxnSpPr>
            <a:cxnSpLocks/>
          </p:cNvCxnSpPr>
          <p:nvPr/>
        </p:nvCxnSpPr>
        <p:spPr>
          <a:xfrm>
            <a:off x="1828800" y="558140"/>
            <a:ext cx="0" cy="2650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9AB6BDA-5189-A648-95A2-71A288666385}"/>
              </a:ext>
            </a:extLst>
          </p:cNvPr>
          <p:cNvCxnSpPr>
            <a:cxnSpLocks/>
          </p:cNvCxnSpPr>
          <p:nvPr/>
        </p:nvCxnSpPr>
        <p:spPr>
          <a:xfrm>
            <a:off x="3832460" y="558140"/>
            <a:ext cx="0" cy="2650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49654F0-2A85-9C4A-AD36-DD8D104427A3}"/>
              </a:ext>
            </a:extLst>
          </p:cNvPr>
          <p:cNvCxnSpPr>
            <a:cxnSpLocks/>
          </p:cNvCxnSpPr>
          <p:nvPr/>
        </p:nvCxnSpPr>
        <p:spPr>
          <a:xfrm>
            <a:off x="5054930" y="558140"/>
            <a:ext cx="0" cy="2650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14B4F85-85A0-2749-A458-004712624A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94" t="20100" r="51128" b="46222"/>
          <a:stretch/>
        </p:blipFill>
        <p:spPr>
          <a:xfrm>
            <a:off x="3948758" y="907799"/>
            <a:ext cx="1048828" cy="72045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71C903EE-71F3-384A-9129-0F88B3E44254}"/>
              </a:ext>
            </a:extLst>
          </p:cNvPr>
          <p:cNvGrpSpPr/>
          <p:nvPr/>
        </p:nvGrpSpPr>
        <p:grpSpPr>
          <a:xfrm>
            <a:off x="5205553" y="1627425"/>
            <a:ext cx="424433" cy="297601"/>
            <a:chOff x="2393908" y="5385821"/>
            <a:chExt cx="964384" cy="676200"/>
          </a:xfrm>
        </p:grpSpPr>
        <p:pic>
          <p:nvPicPr>
            <p:cNvPr id="8" name="Google Shape;164;p14">
              <a:extLst>
                <a:ext uri="{FF2B5EF4-FFF2-40B4-BE49-F238E27FC236}">
                  <a16:creationId xmlns:a16="http://schemas.microsoft.com/office/drawing/2014/main" id="{206D0783-6BBE-4D44-AFB9-FF98DC53A51E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2393908" y="5385821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" name="Google Shape;276;p14">
              <a:extLst>
                <a:ext uri="{FF2B5EF4-FFF2-40B4-BE49-F238E27FC236}">
                  <a16:creationId xmlns:a16="http://schemas.microsoft.com/office/drawing/2014/main" id="{6297CFE4-D9C2-F147-959A-5BE9548DC031}"/>
                </a:ext>
              </a:extLst>
            </p:cNvPr>
            <p:cNvSpPr/>
            <p:nvPr/>
          </p:nvSpPr>
          <p:spPr>
            <a:xfrm>
              <a:off x="2441930" y="5424970"/>
              <a:ext cx="868335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rgbClr val="93C47D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0" name="Google Shape;152;p14">
            <a:extLst>
              <a:ext uri="{FF2B5EF4-FFF2-40B4-BE49-F238E27FC236}">
                <a16:creationId xmlns:a16="http://schemas.microsoft.com/office/drawing/2014/main" id="{FBAF4DC5-0DBB-EA49-BA85-3EF8C96FE7CD}"/>
              </a:ext>
            </a:extLst>
          </p:cNvPr>
          <p:cNvGrpSpPr/>
          <p:nvPr/>
        </p:nvGrpSpPr>
        <p:grpSpPr>
          <a:xfrm rot="5400000">
            <a:off x="5357833" y="1243408"/>
            <a:ext cx="104753" cy="459370"/>
            <a:chOff x="1332085" y="-1658091"/>
            <a:chExt cx="288303" cy="1295099"/>
          </a:xfrm>
        </p:grpSpPr>
        <p:sp>
          <p:nvSpPr>
            <p:cNvPr id="11" name="Google Shape;153;p14">
              <a:extLst>
                <a:ext uri="{FF2B5EF4-FFF2-40B4-BE49-F238E27FC236}">
                  <a16:creationId xmlns:a16="http://schemas.microsoft.com/office/drawing/2014/main" id="{816FDB25-8E8B-0348-AE82-4318DE8F5309}"/>
                </a:ext>
              </a:extLst>
            </p:cNvPr>
            <p:cNvSpPr/>
            <p:nvPr/>
          </p:nvSpPr>
          <p:spPr>
            <a:xfrm>
              <a:off x="1332088" y="-1320292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4;p14">
              <a:extLst>
                <a:ext uri="{FF2B5EF4-FFF2-40B4-BE49-F238E27FC236}">
                  <a16:creationId xmlns:a16="http://schemas.microsoft.com/office/drawing/2014/main" id="{B18AB89E-93F7-0642-A5BC-932C12D963B0}"/>
                </a:ext>
              </a:extLst>
            </p:cNvPr>
            <p:cNvSpPr/>
            <p:nvPr/>
          </p:nvSpPr>
          <p:spPr>
            <a:xfrm>
              <a:off x="1332088" y="-982492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5;p14">
              <a:extLst>
                <a:ext uri="{FF2B5EF4-FFF2-40B4-BE49-F238E27FC236}">
                  <a16:creationId xmlns:a16="http://schemas.microsoft.com/office/drawing/2014/main" id="{14BD2323-CF68-EF40-9807-FB056FC0FA5C}"/>
                </a:ext>
              </a:extLst>
            </p:cNvPr>
            <p:cNvSpPr/>
            <p:nvPr/>
          </p:nvSpPr>
          <p:spPr>
            <a:xfrm>
              <a:off x="1332088" y="-644693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56;p14">
              <a:extLst>
                <a:ext uri="{FF2B5EF4-FFF2-40B4-BE49-F238E27FC236}">
                  <a16:creationId xmlns:a16="http://schemas.microsoft.com/office/drawing/2014/main" id="{6507EFF4-21E1-F340-A8CA-632272348967}"/>
                </a:ext>
              </a:extLst>
            </p:cNvPr>
            <p:cNvSpPr/>
            <p:nvPr/>
          </p:nvSpPr>
          <p:spPr>
            <a:xfrm>
              <a:off x="1332085" y="-1658091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67;p14">
            <a:extLst>
              <a:ext uri="{FF2B5EF4-FFF2-40B4-BE49-F238E27FC236}">
                <a16:creationId xmlns:a16="http://schemas.microsoft.com/office/drawing/2014/main" id="{EB2100FA-A167-2446-947B-8BE04B600016}"/>
              </a:ext>
            </a:extLst>
          </p:cNvPr>
          <p:cNvGrpSpPr/>
          <p:nvPr/>
        </p:nvGrpSpPr>
        <p:grpSpPr>
          <a:xfrm>
            <a:off x="5179266" y="1156282"/>
            <a:ext cx="222687" cy="108795"/>
            <a:chOff x="2808582" y="2174269"/>
            <a:chExt cx="521092" cy="247387"/>
          </a:xfrm>
        </p:grpSpPr>
        <p:sp>
          <p:nvSpPr>
            <p:cNvPr id="16" name="Google Shape;168;p14">
              <a:extLst>
                <a:ext uri="{FF2B5EF4-FFF2-40B4-BE49-F238E27FC236}">
                  <a16:creationId xmlns:a16="http://schemas.microsoft.com/office/drawing/2014/main" id="{101D7F28-A0AA-914D-8DF9-DD66ED7301B0}"/>
                </a:ext>
              </a:extLst>
            </p:cNvPr>
            <p:cNvSpPr/>
            <p:nvPr/>
          </p:nvSpPr>
          <p:spPr>
            <a:xfrm rot="4303">
              <a:off x="2808582" y="2174269"/>
              <a:ext cx="239700" cy="232802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𝝁</a:t>
              </a:r>
              <a:r>
                <a:rPr lang="en-GB" sz="500" baseline="-25000" dirty="0">
                  <a:solidFill>
                    <a:schemeClr val="dk1"/>
                  </a:solidFill>
                </a:rPr>
                <a:t>j</a:t>
              </a:r>
              <a:endParaRPr sz="500" dirty="0"/>
            </a:p>
          </p:txBody>
        </p:sp>
        <p:sp>
          <p:nvSpPr>
            <p:cNvPr id="17" name="Google Shape;169;p14">
              <a:extLst>
                <a:ext uri="{FF2B5EF4-FFF2-40B4-BE49-F238E27FC236}">
                  <a16:creationId xmlns:a16="http://schemas.microsoft.com/office/drawing/2014/main" id="{BD215519-004F-9F40-A156-CA0BBB750BD1}"/>
                </a:ext>
              </a:extLst>
            </p:cNvPr>
            <p:cNvSpPr/>
            <p:nvPr/>
          </p:nvSpPr>
          <p:spPr>
            <a:xfrm rot="4303">
              <a:off x="3089974" y="2188856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𝞼</a:t>
              </a:r>
              <a:r>
                <a:rPr lang="en-GB" sz="500" baseline="-25000" dirty="0">
                  <a:solidFill>
                    <a:schemeClr val="dk1"/>
                  </a:solidFill>
                </a:rPr>
                <a:t>j</a:t>
              </a:r>
              <a:endParaRPr sz="500" dirty="0"/>
            </a:p>
          </p:txBody>
        </p:sp>
      </p:grpSp>
      <p:grpSp>
        <p:nvGrpSpPr>
          <p:cNvPr id="18" name="Google Shape;175;p14">
            <a:extLst>
              <a:ext uri="{FF2B5EF4-FFF2-40B4-BE49-F238E27FC236}">
                <a16:creationId xmlns:a16="http://schemas.microsoft.com/office/drawing/2014/main" id="{AB29C8ED-EA76-0A4B-AAA6-1FB592B6E8D2}"/>
              </a:ext>
            </a:extLst>
          </p:cNvPr>
          <p:cNvGrpSpPr/>
          <p:nvPr/>
        </p:nvGrpSpPr>
        <p:grpSpPr>
          <a:xfrm>
            <a:off x="5418900" y="1165736"/>
            <a:ext cx="222251" cy="103132"/>
            <a:chOff x="3521727" y="1967165"/>
            <a:chExt cx="520072" cy="234510"/>
          </a:xfrm>
        </p:grpSpPr>
        <p:sp>
          <p:nvSpPr>
            <p:cNvPr id="19" name="Google Shape;176;p14">
              <a:extLst>
                <a:ext uri="{FF2B5EF4-FFF2-40B4-BE49-F238E27FC236}">
                  <a16:creationId xmlns:a16="http://schemas.microsoft.com/office/drawing/2014/main" id="{10AB5066-50E5-4243-A6EE-22B2A874C8DD}"/>
                </a:ext>
              </a:extLst>
            </p:cNvPr>
            <p:cNvSpPr/>
            <p:nvPr/>
          </p:nvSpPr>
          <p:spPr>
            <a:xfrm rot="4303">
              <a:off x="3521727" y="1967165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𝝁</a:t>
              </a:r>
              <a:r>
                <a:rPr lang="en-GB" sz="500" baseline="-25000" dirty="0">
                  <a:solidFill>
                    <a:schemeClr val="dk1"/>
                  </a:solidFill>
                </a:rPr>
                <a:t>k</a:t>
              </a:r>
              <a:endParaRPr sz="500" dirty="0"/>
            </a:p>
          </p:txBody>
        </p:sp>
        <p:sp>
          <p:nvSpPr>
            <p:cNvPr id="20" name="Google Shape;177;p14">
              <a:extLst>
                <a:ext uri="{FF2B5EF4-FFF2-40B4-BE49-F238E27FC236}">
                  <a16:creationId xmlns:a16="http://schemas.microsoft.com/office/drawing/2014/main" id="{C2C2ABD5-75DF-BA43-B7EE-8F546FDD9C0A}"/>
                </a:ext>
              </a:extLst>
            </p:cNvPr>
            <p:cNvSpPr/>
            <p:nvPr/>
          </p:nvSpPr>
          <p:spPr>
            <a:xfrm rot="4303">
              <a:off x="3802099" y="1968875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𝞼</a:t>
              </a:r>
              <a:r>
                <a:rPr lang="en-GB" sz="500" baseline="-25000" dirty="0">
                  <a:solidFill>
                    <a:schemeClr val="dk1"/>
                  </a:solidFill>
                </a:rPr>
                <a:t>k</a:t>
              </a:r>
              <a:endParaRPr sz="500" dirty="0"/>
            </a:p>
          </p:txBody>
        </p:sp>
      </p:grpSp>
      <p:cxnSp>
        <p:nvCxnSpPr>
          <p:cNvPr id="21" name="Google Shape;221;p14">
            <a:extLst>
              <a:ext uri="{FF2B5EF4-FFF2-40B4-BE49-F238E27FC236}">
                <a16:creationId xmlns:a16="http://schemas.microsoft.com/office/drawing/2014/main" id="{D5ED9D38-564D-C940-8C49-CBDA6DCAA472}"/>
              </a:ext>
            </a:extLst>
          </p:cNvPr>
          <p:cNvCxnSpPr>
            <a:stCxn id="16" idx="0"/>
            <a:endCxn id="16" idx="0"/>
          </p:cNvCxnSpPr>
          <p:nvPr/>
        </p:nvCxnSpPr>
        <p:spPr>
          <a:xfrm>
            <a:off x="5230547" y="1156281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36;p14">
            <a:extLst>
              <a:ext uri="{FF2B5EF4-FFF2-40B4-BE49-F238E27FC236}">
                <a16:creationId xmlns:a16="http://schemas.microsoft.com/office/drawing/2014/main" id="{6CAAA8CB-C8C6-B940-8E84-E3986A4B0DDF}"/>
              </a:ext>
            </a:extLst>
          </p:cNvPr>
          <p:cNvCxnSpPr>
            <a:stCxn id="16" idx="4"/>
            <a:endCxn id="13" idx="2"/>
          </p:cNvCxnSpPr>
          <p:nvPr/>
        </p:nvCxnSpPr>
        <p:spPr>
          <a:xfrm>
            <a:off x="5230420" y="1258663"/>
            <a:ext cx="64" cy="16205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7;p14">
            <a:extLst>
              <a:ext uri="{FF2B5EF4-FFF2-40B4-BE49-F238E27FC236}">
                <a16:creationId xmlns:a16="http://schemas.microsoft.com/office/drawing/2014/main" id="{848A37A8-F564-274D-8560-D94AD3A3124B}"/>
              </a:ext>
            </a:extLst>
          </p:cNvPr>
          <p:cNvCxnSpPr>
            <a:stCxn id="17" idx="4"/>
            <a:endCxn id="13" idx="2"/>
          </p:cNvCxnSpPr>
          <p:nvPr/>
        </p:nvCxnSpPr>
        <p:spPr>
          <a:xfrm flipH="1">
            <a:off x="5230484" y="1265078"/>
            <a:ext cx="120189" cy="15564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Google Shape;238;p14">
            <a:extLst>
              <a:ext uri="{FF2B5EF4-FFF2-40B4-BE49-F238E27FC236}">
                <a16:creationId xmlns:a16="http://schemas.microsoft.com/office/drawing/2014/main" id="{663232DF-3909-F645-9550-CAB6C4E408EA}"/>
              </a:ext>
            </a:extLst>
          </p:cNvPr>
          <p:cNvCxnSpPr>
            <a:stCxn id="16" idx="4"/>
            <a:endCxn id="12" idx="2"/>
          </p:cNvCxnSpPr>
          <p:nvPr/>
        </p:nvCxnSpPr>
        <p:spPr>
          <a:xfrm>
            <a:off x="5230420" y="1258663"/>
            <a:ext cx="119881" cy="16205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239;p14">
            <a:extLst>
              <a:ext uri="{FF2B5EF4-FFF2-40B4-BE49-F238E27FC236}">
                <a16:creationId xmlns:a16="http://schemas.microsoft.com/office/drawing/2014/main" id="{2BE52E61-D0C4-0B49-9BC3-69C3335D224D}"/>
              </a:ext>
            </a:extLst>
          </p:cNvPr>
          <p:cNvCxnSpPr>
            <a:stCxn id="16" idx="4"/>
            <a:endCxn id="11" idx="2"/>
          </p:cNvCxnSpPr>
          <p:nvPr/>
        </p:nvCxnSpPr>
        <p:spPr>
          <a:xfrm>
            <a:off x="5230420" y="1258663"/>
            <a:ext cx="239698" cy="16205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Google Shape;240;p14">
            <a:extLst>
              <a:ext uri="{FF2B5EF4-FFF2-40B4-BE49-F238E27FC236}">
                <a16:creationId xmlns:a16="http://schemas.microsoft.com/office/drawing/2014/main" id="{F25B2D15-C6ED-B845-A0CA-F1C1D2D4A665}"/>
              </a:ext>
            </a:extLst>
          </p:cNvPr>
          <p:cNvCxnSpPr>
            <a:stCxn id="16" idx="4"/>
            <a:endCxn id="14" idx="2"/>
          </p:cNvCxnSpPr>
          <p:nvPr/>
        </p:nvCxnSpPr>
        <p:spPr>
          <a:xfrm>
            <a:off x="5230420" y="1258663"/>
            <a:ext cx="359515" cy="162054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241;p14">
            <a:extLst>
              <a:ext uri="{FF2B5EF4-FFF2-40B4-BE49-F238E27FC236}">
                <a16:creationId xmlns:a16="http://schemas.microsoft.com/office/drawing/2014/main" id="{2F0587AC-7B4C-C84A-9136-7562C3CE40C0}"/>
              </a:ext>
            </a:extLst>
          </p:cNvPr>
          <p:cNvCxnSpPr>
            <a:stCxn id="17" idx="4"/>
            <a:endCxn id="12" idx="2"/>
          </p:cNvCxnSpPr>
          <p:nvPr/>
        </p:nvCxnSpPr>
        <p:spPr>
          <a:xfrm flipH="1">
            <a:off x="5350301" y="1265078"/>
            <a:ext cx="372" cy="15564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42;p14">
            <a:extLst>
              <a:ext uri="{FF2B5EF4-FFF2-40B4-BE49-F238E27FC236}">
                <a16:creationId xmlns:a16="http://schemas.microsoft.com/office/drawing/2014/main" id="{9383027E-46A0-2D46-BD59-42AD9BC04E81}"/>
              </a:ext>
            </a:extLst>
          </p:cNvPr>
          <p:cNvCxnSpPr>
            <a:stCxn id="17" idx="4"/>
            <a:endCxn id="11" idx="2"/>
          </p:cNvCxnSpPr>
          <p:nvPr/>
        </p:nvCxnSpPr>
        <p:spPr>
          <a:xfrm>
            <a:off x="5350673" y="1265078"/>
            <a:ext cx="119445" cy="15564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Google Shape;243;p14">
            <a:extLst>
              <a:ext uri="{FF2B5EF4-FFF2-40B4-BE49-F238E27FC236}">
                <a16:creationId xmlns:a16="http://schemas.microsoft.com/office/drawing/2014/main" id="{F1E6900B-914E-5741-B04E-E52B014EF94D}"/>
              </a:ext>
            </a:extLst>
          </p:cNvPr>
          <p:cNvCxnSpPr>
            <a:stCxn id="17" idx="4"/>
            <a:endCxn id="14" idx="2"/>
          </p:cNvCxnSpPr>
          <p:nvPr/>
        </p:nvCxnSpPr>
        <p:spPr>
          <a:xfrm>
            <a:off x="5350673" y="1265078"/>
            <a:ext cx="239262" cy="15563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244;p14">
            <a:extLst>
              <a:ext uri="{FF2B5EF4-FFF2-40B4-BE49-F238E27FC236}">
                <a16:creationId xmlns:a16="http://schemas.microsoft.com/office/drawing/2014/main" id="{8B960DD8-40B9-8D47-A4C7-9C8E6CC25F0E}"/>
              </a:ext>
            </a:extLst>
          </p:cNvPr>
          <p:cNvCxnSpPr>
            <a:stCxn id="19" idx="4"/>
            <a:endCxn id="13" idx="2"/>
          </p:cNvCxnSpPr>
          <p:nvPr/>
        </p:nvCxnSpPr>
        <p:spPr>
          <a:xfrm flipH="1">
            <a:off x="5230484" y="1268116"/>
            <a:ext cx="239570" cy="15260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245;p14">
            <a:extLst>
              <a:ext uri="{FF2B5EF4-FFF2-40B4-BE49-F238E27FC236}">
                <a16:creationId xmlns:a16="http://schemas.microsoft.com/office/drawing/2014/main" id="{CEE6CBBD-3221-CA4A-83C9-D6AB1E7BDE42}"/>
              </a:ext>
            </a:extLst>
          </p:cNvPr>
          <p:cNvCxnSpPr>
            <a:stCxn id="19" idx="4"/>
            <a:endCxn id="12" idx="2"/>
          </p:cNvCxnSpPr>
          <p:nvPr/>
        </p:nvCxnSpPr>
        <p:spPr>
          <a:xfrm flipH="1">
            <a:off x="5350301" y="1268116"/>
            <a:ext cx="119753" cy="15260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246;p14">
            <a:extLst>
              <a:ext uri="{FF2B5EF4-FFF2-40B4-BE49-F238E27FC236}">
                <a16:creationId xmlns:a16="http://schemas.microsoft.com/office/drawing/2014/main" id="{86F02DD6-FB47-D147-85DE-B62B8EFB1D09}"/>
              </a:ext>
            </a:extLst>
          </p:cNvPr>
          <p:cNvCxnSpPr>
            <a:stCxn id="19" idx="4"/>
            <a:endCxn id="11" idx="2"/>
          </p:cNvCxnSpPr>
          <p:nvPr/>
        </p:nvCxnSpPr>
        <p:spPr>
          <a:xfrm>
            <a:off x="5470054" y="1268116"/>
            <a:ext cx="64" cy="15260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247;p14">
            <a:extLst>
              <a:ext uri="{FF2B5EF4-FFF2-40B4-BE49-F238E27FC236}">
                <a16:creationId xmlns:a16="http://schemas.microsoft.com/office/drawing/2014/main" id="{651F4ACB-8D70-204E-96F6-664F8B9B2FD9}"/>
              </a:ext>
            </a:extLst>
          </p:cNvPr>
          <p:cNvCxnSpPr>
            <a:stCxn id="19" idx="4"/>
            <a:endCxn id="14" idx="2"/>
          </p:cNvCxnSpPr>
          <p:nvPr/>
        </p:nvCxnSpPr>
        <p:spPr>
          <a:xfrm>
            <a:off x="5470054" y="1268116"/>
            <a:ext cx="119881" cy="15260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Google Shape;248;p14">
            <a:extLst>
              <a:ext uri="{FF2B5EF4-FFF2-40B4-BE49-F238E27FC236}">
                <a16:creationId xmlns:a16="http://schemas.microsoft.com/office/drawing/2014/main" id="{64C40915-4592-2D45-A4A1-4A03126EA2C0}"/>
              </a:ext>
            </a:extLst>
          </p:cNvPr>
          <p:cNvCxnSpPr>
            <a:stCxn id="20" idx="4"/>
            <a:endCxn id="13" idx="2"/>
          </p:cNvCxnSpPr>
          <p:nvPr/>
        </p:nvCxnSpPr>
        <p:spPr>
          <a:xfrm flipH="1">
            <a:off x="5230484" y="1268867"/>
            <a:ext cx="359387" cy="15185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249;p14">
            <a:extLst>
              <a:ext uri="{FF2B5EF4-FFF2-40B4-BE49-F238E27FC236}">
                <a16:creationId xmlns:a16="http://schemas.microsoft.com/office/drawing/2014/main" id="{56EE444B-8500-D540-87C6-FEDD672DF062}"/>
              </a:ext>
            </a:extLst>
          </p:cNvPr>
          <p:cNvCxnSpPr>
            <a:cxnSpLocks/>
            <a:stCxn id="20" idx="4"/>
            <a:endCxn id="12" idx="2"/>
          </p:cNvCxnSpPr>
          <p:nvPr/>
        </p:nvCxnSpPr>
        <p:spPr>
          <a:xfrm flipH="1">
            <a:off x="5350301" y="1268867"/>
            <a:ext cx="239570" cy="15185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250;p14">
            <a:extLst>
              <a:ext uri="{FF2B5EF4-FFF2-40B4-BE49-F238E27FC236}">
                <a16:creationId xmlns:a16="http://schemas.microsoft.com/office/drawing/2014/main" id="{4218BB15-84E0-3D4E-9078-8008C978E7B8}"/>
              </a:ext>
            </a:extLst>
          </p:cNvPr>
          <p:cNvCxnSpPr>
            <a:stCxn id="20" idx="4"/>
            <a:endCxn id="11" idx="2"/>
          </p:cNvCxnSpPr>
          <p:nvPr/>
        </p:nvCxnSpPr>
        <p:spPr>
          <a:xfrm flipH="1">
            <a:off x="5470118" y="1268867"/>
            <a:ext cx="119753" cy="15185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251;p14">
            <a:extLst>
              <a:ext uri="{FF2B5EF4-FFF2-40B4-BE49-F238E27FC236}">
                <a16:creationId xmlns:a16="http://schemas.microsoft.com/office/drawing/2014/main" id="{903DE80C-DECC-6749-9E50-5C2873B13D12}"/>
              </a:ext>
            </a:extLst>
          </p:cNvPr>
          <p:cNvCxnSpPr>
            <a:stCxn id="20" idx="4"/>
            <a:endCxn id="14" idx="2"/>
          </p:cNvCxnSpPr>
          <p:nvPr/>
        </p:nvCxnSpPr>
        <p:spPr>
          <a:xfrm>
            <a:off x="5589871" y="1268867"/>
            <a:ext cx="64" cy="15185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252;p14">
            <a:extLst>
              <a:ext uri="{FF2B5EF4-FFF2-40B4-BE49-F238E27FC236}">
                <a16:creationId xmlns:a16="http://schemas.microsoft.com/office/drawing/2014/main" id="{BD7D401A-234F-6147-8939-4FD326049868}"/>
              </a:ext>
            </a:extLst>
          </p:cNvPr>
          <p:cNvCxnSpPr>
            <a:cxnSpLocks/>
            <a:stCxn id="13" idx="6"/>
          </p:cNvCxnSpPr>
          <p:nvPr/>
        </p:nvCxnSpPr>
        <p:spPr>
          <a:xfrm>
            <a:off x="5230484" y="1525468"/>
            <a:ext cx="163589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" name="Google Shape;253;p14">
            <a:extLst>
              <a:ext uri="{FF2B5EF4-FFF2-40B4-BE49-F238E27FC236}">
                <a16:creationId xmlns:a16="http://schemas.microsoft.com/office/drawing/2014/main" id="{2E0C2619-BD03-B34C-8632-B9743DE05A05}"/>
              </a:ext>
            </a:extLst>
          </p:cNvPr>
          <p:cNvCxnSpPr>
            <a:cxnSpLocks/>
            <a:stCxn id="12" idx="6"/>
          </p:cNvCxnSpPr>
          <p:nvPr/>
        </p:nvCxnSpPr>
        <p:spPr>
          <a:xfrm>
            <a:off x="5350301" y="1525468"/>
            <a:ext cx="43846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254;p14">
            <a:extLst>
              <a:ext uri="{FF2B5EF4-FFF2-40B4-BE49-F238E27FC236}">
                <a16:creationId xmlns:a16="http://schemas.microsoft.com/office/drawing/2014/main" id="{BDF39625-EC1F-3E4C-809A-A037412E05F0}"/>
              </a:ext>
            </a:extLst>
          </p:cNvPr>
          <p:cNvCxnSpPr>
            <a:cxnSpLocks/>
            <a:stCxn id="11" idx="6"/>
          </p:cNvCxnSpPr>
          <p:nvPr/>
        </p:nvCxnSpPr>
        <p:spPr>
          <a:xfrm flipH="1">
            <a:off x="5394093" y="1525468"/>
            <a:ext cx="76025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255;p14">
            <a:extLst>
              <a:ext uri="{FF2B5EF4-FFF2-40B4-BE49-F238E27FC236}">
                <a16:creationId xmlns:a16="http://schemas.microsoft.com/office/drawing/2014/main" id="{65821EFD-D3EC-AE40-905A-B53CE2801368}"/>
              </a:ext>
            </a:extLst>
          </p:cNvPr>
          <p:cNvCxnSpPr>
            <a:cxnSpLocks/>
            <a:stCxn id="14" idx="6"/>
          </p:cNvCxnSpPr>
          <p:nvPr/>
        </p:nvCxnSpPr>
        <p:spPr>
          <a:xfrm flipH="1">
            <a:off x="5394039" y="1525468"/>
            <a:ext cx="195896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2" name="Picture 41">
            <a:extLst>
              <a:ext uri="{FF2B5EF4-FFF2-40B4-BE49-F238E27FC236}">
                <a16:creationId xmlns:a16="http://schemas.microsoft.com/office/drawing/2014/main" id="{EC3502E8-7B36-4F4E-AFFB-35874DA01A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884" y="2694793"/>
            <a:ext cx="634655" cy="457879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9D64A473-CA48-4742-942D-FB4601F44D45}"/>
              </a:ext>
            </a:extLst>
          </p:cNvPr>
          <p:cNvSpPr txBox="1"/>
          <p:nvPr/>
        </p:nvSpPr>
        <p:spPr>
          <a:xfrm>
            <a:off x="331548" y="271049"/>
            <a:ext cx="13823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Data Preprocessing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E33B32A-EAD2-C64B-A0EB-1DB4FC76A8DA}"/>
              </a:ext>
            </a:extLst>
          </p:cNvPr>
          <p:cNvSpPr txBox="1"/>
          <p:nvPr/>
        </p:nvSpPr>
        <p:spPr>
          <a:xfrm>
            <a:off x="2013757" y="271049"/>
            <a:ext cx="18187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Contrastive autoencoding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9F62306-46B2-9943-9355-5F4243D0125F}"/>
              </a:ext>
            </a:extLst>
          </p:cNvPr>
          <p:cNvSpPr txBox="1"/>
          <p:nvPr/>
        </p:nvSpPr>
        <p:spPr>
          <a:xfrm>
            <a:off x="3990766" y="271049"/>
            <a:ext cx="9895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RSA analyses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30F00BE-0EE2-FB4D-8E8E-20F2A7403977}"/>
              </a:ext>
            </a:extLst>
          </p:cNvPr>
          <p:cNvSpPr txBox="1"/>
          <p:nvPr/>
        </p:nvSpPr>
        <p:spPr>
          <a:xfrm>
            <a:off x="5196426" y="219191"/>
            <a:ext cx="1058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Tensor-Based </a:t>
            </a:r>
          </a:p>
          <a:p>
            <a:pPr algn="ctr"/>
            <a:r>
              <a:rPr lang="en-US" sz="1200" dirty="0"/>
              <a:t>morphometry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597D21DC-45B9-EB47-97DE-D810C20BC8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103" y="1891715"/>
            <a:ext cx="425094" cy="340797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363D109A-8875-144C-A4A9-55B1173452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1596" y="1906359"/>
            <a:ext cx="425095" cy="329557"/>
          </a:xfrm>
          <a:prstGeom prst="rect">
            <a:avLst/>
          </a:prstGeom>
        </p:spPr>
      </p:pic>
      <p:sp>
        <p:nvSpPr>
          <p:cNvPr id="55" name="Google Shape;158;p14">
            <a:extLst>
              <a:ext uri="{FF2B5EF4-FFF2-40B4-BE49-F238E27FC236}">
                <a16:creationId xmlns:a16="http://schemas.microsoft.com/office/drawing/2014/main" id="{67BE5401-BA8A-8B4C-A5C7-B55024AB6385}"/>
              </a:ext>
            </a:extLst>
          </p:cNvPr>
          <p:cNvSpPr txBox="1"/>
          <p:nvPr/>
        </p:nvSpPr>
        <p:spPr>
          <a:xfrm>
            <a:off x="855646" y="673725"/>
            <a:ext cx="898527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T1w image in native space</a:t>
            </a:r>
            <a:endParaRPr sz="800" dirty="0"/>
          </a:p>
        </p:txBody>
      </p:sp>
      <p:sp>
        <p:nvSpPr>
          <p:cNvPr id="56" name="Google Shape;158;p14">
            <a:extLst>
              <a:ext uri="{FF2B5EF4-FFF2-40B4-BE49-F238E27FC236}">
                <a16:creationId xmlns:a16="http://schemas.microsoft.com/office/drawing/2014/main" id="{6D03A20F-62CC-E341-934E-9FE2CE004DC4}"/>
              </a:ext>
            </a:extLst>
          </p:cNvPr>
          <p:cNvSpPr txBox="1"/>
          <p:nvPr/>
        </p:nvSpPr>
        <p:spPr>
          <a:xfrm>
            <a:off x="862467" y="1222213"/>
            <a:ext cx="898527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Tissue segmentation</a:t>
            </a:r>
            <a:endParaRPr sz="800" dirty="0"/>
          </a:p>
        </p:txBody>
      </p:sp>
      <p:sp>
        <p:nvSpPr>
          <p:cNvPr id="57" name="Google Shape;158;p14">
            <a:extLst>
              <a:ext uri="{FF2B5EF4-FFF2-40B4-BE49-F238E27FC236}">
                <a16:creationId xmlns:a16="http://schemas.microsoft.com/office/drawing/2014/main" id="{6047CEE9-2BD6-FA42-BE7C-2EDE9E8D8709}"/>
              </a:ext>
            </a:extLst>
          </p:cNvPr>
          <p:cNvSpPr txBox="1"/>
          <p:nvPr/>
        </p:nvSpPr>
        <p:spPr>
          <a:xfrm>
            <a:off x="1010152" y="1648720"/>
            <a:ext cx="898527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White Matter</a:t>
            </a:r>
            <a:endParaRPr sz="800" dirty="0"/>
          </a:p>
        </p:txBody>
      </p:sp>
      <p:sp>
        <p:nvSpPr>
          <p:cNvPr id="58" name="Google Shape;158;p14">
            <a:extLst>
              <a:ext uri="{FF2B5EF4-FFF2-40B4-BE49-F238E27FC236}">
                <a16:creationId xmlns:a16="http://schemas.microsoft.com/office/drawing/2014/main" id="{DECCFC9E-74B1-C94A-B2AF-B1EAE1F9BBB6}"/>
              </a:ext>
            </a:extLst>
          </p:cNvPr>
          <p:cNvSpPr txBox="1"/>
          <p:nvPr/>
        </p:nvSpPr>
        <p:spPr>
          <a:xfrm>
            <a:off x="171943" y="1648506"/>
            <a:ext cx="898527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Gray Matter</a:t>
            </a:r>
            <a:endParaRPr sz="800" dirty="0"/>
          </a:p>
        </p:txBody>
      </p:sp>
      <p:sp>
        <p:nvSpPr>
          <p:cNvPr id="59" name="Google Shape;158;p14">
            <a:extLst>
              <a:ext uri="{FF2B5EF4-FFF2-40B4-BE49-F238E27FC236}">
                <a16:creationId xmlns:a16="http://schemas.microsoft.com/office/drawing/2014/main" id="{D6C5047A-980C-044E-9C9E-7B2DB7ECB0A2}"/>
              </a:ext>
            </a:extLst>
          </p:cNvPr>
          <p:cNvSpPr txBox="1"/>
          <p:nvPr/>
        </p:nvSpPr>
        <p:spPr>
          <a:xfrm>
            <a:off x="583720" y="1897392"/>
            <a:ext cx="898527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+</a:t>
            </a:r>
            <a:endParaRPr sz="1000" dirty="0"/>
          </a:p>
        </p:txBody>
      </p:sp>
      <p:sp>
        <p:nvSpPr>
          <p:cNvPr id="60" name="Google Shape;158;p14">
            <a:extLst>
              <a:ext uri="{FF2B5EF4-FFF2-40B4-BE49-F238E27FC236}">
                <a16:creationId xmlns:a16="http://schemas.microsoft.com/office/drawing/2014/main" id="{36F9CA10-A8C4-FD48-98C2-72F9CB7643AB}"/>
              </a:ext>
            </a:extLst>
          </p:cNvPr>
          <p:cNvSpPr txBox="1"/>
          <p:nvPr/>
        </p:nvSpPr>
        <p:spPr>
          <a:xfrm>
            <a:off x="880654" y="2282229"/>
            <a:ext cx="898527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Brain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Tissue</a:t>
            </a:r>
          </a:p>
        </p:txBody>
      </p:sp>
      <p:sp>
        <p:nvSpPr>
          <p:cNvPr id="61" name="Google Shape;158;p14">
            <a:extLst>
              <a:ext uri="{FF2B5EF4-FFF2-40B4-BE49-F238E27FC236}">
                <a16:creationId xmlns:a16="http://schemas.microsoft.com/office/drawing/2014/main" id="{0EE1F964-B986-884F-8C58-2AD555FAE18C}"/>
              </a:ext>
            </a:extLst>
          </p:cNvPr>
          <p:cNvSpPr txBox="1"/>
          <p:nvPr/>
        </p:nvSpPr>
        <p:spPr>
          <a:xfrm>
            <a:off x="160450" y="2645993"/>
            <a:ext cx="852798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US" sz="800" dirty="0"/>
              <a:t>Subject’s brain in Native space</a:t>
            </a:r>
          </a:p>
          <a:p>
            <a:pPr algn="ctr"/>
            <a:r>
              <a:rPr lang="en-US" sz="800" dirty="0"/>
              <a:t>(3D Volumetric view)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88A40FDC-AAE3-1842-852A-E738E68C6DA5}"/>
              </a:ext>
            </a:extLst>
          </p:cNvPr>
          <p:cNvGrpSpPr/>
          <p:nvPr/>
        </p:nvGrpSpPr>
        <p:grpSpPr>
          <a:xfrm>
            <a:off x="4286760" y="631434"/>
            <a:ext cx="424433" cy="297601"/>
            <a:chOff x="2393908" y="5385820"/>
            <a:chExt cx="964384" cy="676200"/>
          </a:xfrm>
        </p:grpSpPr>
        <p:pic>
          <p:nvPicPr>
            <p:cNvPr id="63" name="Google Shape;164;p14">
              <a:extLst>
                <a:ext uri="{FF2B5EF4-FFF2-40B4-BE49-F238E27FC236}">
                  <a16:creationId xmlns:a16="http://schemas.microsoft.com/office/drawing/2014/main" id="{1D0C185D-A547-E248-868D-DAFB24BCB85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2393908" y="5385820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4" name="Google Shape;276;p14">
              <a:extLst>
                <a:ext uri="{FF2B5EF4-FFF2-40B4-BE49-F238E27FC236}">
                  <a16:creationId xmlns:a16="http://schemas.microsoft.com/office/drawing/2014/main" id="{9850411B-3879-6140-A5E4-BB2A9ADABC81}"/>
                </a:ext>
              </a:extLst>
            </p:cNvPr>
            <p:cNvSpPr/>
            <p:nvPr/>
          </p:nvSpPr>
          <p:spPr>
            <a:xfrm>
              <a:off x="2441930" y="5424969"/>
              <a:ext cx="868335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rgbClr val="93C47D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65" name="Google Shape;158;p14">
            <a:extLst>
              <a:ext uri="{FF2B5EF4-FFF2-40B4-BE49-F238E27FC236}">
                <a16:creationId xmlns:a16="http://schemas.microsoft.com/office/drawing/2014/main" id="{15035E6C-8F7B-1048-93DC-03C8972A69B3}"/>
              </a:ext>
            </a:extLst>
          </p:cNvPr>
          <p:cNvSpPr txBox="1"/>
          <p:nvPr/>
        </p:nvSpPr>
        <p:spPr>
          <a:xfrm>
            <a:off x="3764828" y="496205"/>
            <a:ext cx="678867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ASD data input (N=470)</a:t>
            </a:r>
            <a:endParaRPr sz="600" dirty="0"/>
          </a:p>
        </p:txBody>
      </p:sp>
      <p:sp>
        <p:nvSpPr>
          <p:cNvPr id="66" name="Google Shape;158;p14">
            <a:extLst>
              <a:ext uri="{FF2B5EF4-FFF2-40B4-BE49-F238E27FC236}">
                <a16:creationId xmlns:a16="http://schemas.microsoft.com/office/drawing/2014/main" id="{EBE56A48-93A3-734A-BFDF-C45A3C66F5FA}"/>
              </a:ext>
            </a:extLst>
          </p:cNvPr>
          <p:cNvSpPr txBox="1"/>
          <p:nvPr/>
        </p:nvSpPr>
        <p:spPr>
          <a:xfrm>
            <a:off x="4020860" y="1580422"/>
            <a:ext cx="976726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Extract subject similarity </a:t>
            </a:r>
            <a:endParaRPr sz="600" dirty="0"/>
          </a:p>
        </p:txBody>
      </p:sp>
      <p:sp>
        <p:nvSpPr>
          <p:cNvPr id="72" name="Google Shape;158;p14">
            <a:extLst>
              <a:ext uri="{FF2B5EF4-FFF2-40B4-BE49-F238E27FC236}">
                <a16:creationId xmlns:a16="http://schemas.microsoft.com/office/drawing/2014/main" id="{AD24D1FE-FD94-3546-A859-1CA37CB36885}"/>
              </a:ext>
            </a:extLst>
          </p:cNvPr>
          <p:cNvSpPr txBox="1"/>
          <p:nvPr/>
        </p:nvSpPr>
        <p:spPr>
          <a:xfrm>
            <a:off x="3866110" y="1735242"/>
            <a:ext cx="742623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Shared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feature space</a:t>
            </a:r>
            <a:endParaRPr sz="600" dirty="0"/>
          </a:p>
        </p:txBody>
      </p:sp>
      <p:sp>
        <p:nvSpPr>
          <p:cNvPr id="73" name="Freeform 72">
            <a:extLst>
              <a:ext uri="{FF2B5EF4-FFF2-40B4-BE49-F238E27FC236}">
                <a16:creationId xmlns:a16="http://schemas.microsoft.com/office/drawing/2014/main" id="{C4B1CC64-FB53-5B4D-B177-EEE98C2546E8}"/>
              </a:ext>
            </a:extLst>
          </p:cNvPr>
          <p:cNvSpPr/>
          <p:nvPr/>
        </p:nvSpPr>
        <p:spPr>
          <a:xfrm>
            <a:off x="3923650" y="1578591"/>
            <a:ext cx="106428" cy="474378"/>
          </a:xfrm>
          <a:custGeom>
            <a:avLst/>
            <a:gdLst>
              <a:gd name="connsiteX0" fmla="*/ 136728 w 136728"/>
              <a:gd name="connsiteY0" fmla="*/ 0 h 473365"/>
              <a:gd name="connsiteX1" fmla="*/ 250 w 136728"/>
              <a:gd name="connsiteY1" fmla="*/ 227463 h 473365"/>
              <a:gd name="connsiteX2" fmla="*/ 100334 w 136728"/>
              <a:gd name="connsiteY2" fmla="*/ 450376 h 473365"/>
              <a:gd name="connsiteX3" fmla="*/ 104883 w 136728"/>
              <a:gd name="connsiteY3" fmla="*/ 454925 h 473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728" h="473365">
                <a:moveTo>
                  <a:pt x="136728" y="0"/>
                </a:moveTo>
                <a:cubicBezTo>
                  <a:pt x="71522" y="76200"/>
                  <a:pt x="6316" y="152400"/>
                  <a:pt x="250" y="227463"/>
                </a:cubicBezTo>
                <a:cubicBezTo>
                  <a:pt x="-5816" y="302526"/>
                  <a:pt x="100334" y="450376"/>
                  <a:pt x="100334" y="450376"/>
                </a:cubicBezTo>
                <a:cubicBezTo>
                  <a:pt x="117773" y="488286"/>
                  <a:pt x="111328" y="471605"/>
                  <a:pt x="104883" y="454925"/>
                </a:cubicBezTo>
              </a:path>
            </a:pathLst>
          </a:custGeom>
          <a:noFill/>
          <a:ln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 73">
            <a:extLst>
              <a:ext uri="{FF2B5EF4-FFF2-40B4-BE49-F238E27FC236}">
                <a16:creationId xmlns:a16="http://schemas.microsoft.com/office/drawing/2014/main" id="{E30B87AE-79A3-B546-8AAC-0FFF4CC920FE}"/>
              </a:ext>
            </a:extLst>
          </p:cNvPr>
          <p:cNvSpPr/>
          <p:nvPr/>
        </p:nvSpPr>
        <p:spPr>
          <a:xfrm flipH="1">
            <a:off x="4902527" y="1581766"/>
            <a:ext cx="110622" cy="474378"/>
          </a:xfrm>
          <a:custGeom>
            <a:avLst/>
            <a:gdLst>
              <a:gd name="connsiteX0" fmla="*/ 136728 w 136728"/>
              <a:gd name="connsiteY0" fmla="*/ 0 h 473365"/>
              <a:gd name="connsiteX1" fmla="*/ 250 w 136728"/>
              <a:gd name="connsiteY1" fmla="*/ 227463 h 473365"/>
              <a:gd name="connsiteX2" fmla="*/ 100334 w 136728"/>
              <a:gd name="connsiteY2" fmla="*/ 450376 h 473365"/>
              <a:gd name="connsiteX3" fmla="*/ 104883 w 136728"/>
              <a:gd name="connsiteY3" fmla="*/ 454925 h 473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728" h="473365">
                <a:moveTo>
                  <a:pt x="136728" y="0"/>
                </a:moveTo>
                <a:cubicBezTo>
                  <a:pt x="71522" y="76200"/>
                  <a:pt x="6316" y="152400"/>
                  <a:pt x="250" y="227463"/>
                </a:cubicBezTo>
                <a:cubicBezTo>
                  <a:pt x="-5816" y="302526"/>
                  <a:pt x="100334" y="450376"/>
                  <a:pt x="100334" y="450376"/>
                </a:cubicBezTo>
                <a:cubicBezTo>
                  <a:pt x="117773" y="488286"/>
                  <a:pt x="111328" y="471605"/>
                  <a:pt x="104883" y="454925"/>
                </a:cubicBezTo>
              </a:path>
            </a:pathLst>
          </a:custGeom>
          <a:noFill/>
          <a:ln>
            <a:solidFill>
              <a:srgbClr val="92D050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C7667FFD-E3F9-ED4D-8D08-6119932C6F36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4158089" y="2467874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AE451246-9AB7-BB43-ABFC-94DDD9CA44B1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4664935" y="2475693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Google Shape;158;p14">
            <a:extLst>
              <a:ext uri="{FF2B5EF4-FFF2-40B4-BE49-F238E27FC236}">
                <a16:creationId xmlns:a16="http://schemas.microsoft.com/office/drawing/2014/main" id="{6D075BFB-B04C-3247-AB89-3F0D424F7A9D}"/>
              </a:ext>
            </a:extLst>
          </p:cNvPr>
          <p:cNvSpPr txBox="1"/>
          <p:nvPr/>
        </p:nvSpPr>
        <p:spPr>
          <a:xfrm>
            <a:off x="4175881" y="2450656"/>
            <a:ext cx="640664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RSA models </a:t>
            </a:r>
            <a:endParaRPr sz="600" dirty="0"/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212333C5-D73D-804B-BD3D-DBCB50858BBF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970018" y="2236100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Google Shape;152;p14">
            <a:extLst>
              <a:ext uri="{FF2B5EF4-FFF2-40B4-BE49-F238E27FC236}">
                <a16:creationId xmlns:a16="http://schemas.microsoft.com/office/drawing/2014/main" id="{C27DA335-4FC2-064A-93E6-D83669F67372}"/>
              </a:ext>
            </a:extLst>
          </p:cNvPr>
          <p:cNvGrpSpPr/>
          <p:nvPr/>
        </p:nvGrpSpPr>
        <p:grpSpPr>
          <a:xfrm rot="5400000">
            <a:off x="6022713" y="1237465"/>
            <a:ext cx="104754" cy="459370"/>
            <a:chOff x="1332083" y="-1658092"/>
            <a:chExt cx="288307" cy="1295099"/>
          </a:xfrm>
        </p:grpSpPr>
        <p:sp>
          <p:nvSpPr>
            <p:cNvPr id="85" name="Google Shape;153;p14">
              <a:extLst>
                <a:ext uri="{FF2B5EF4-FFF2-40B4-BE49-F238E27FC236}">
                  <a16:creationId xmlns:a16="http://schemas.microsoft.com/office/drawing/2014/main" id="{F98A2693-1EA9-DA4B-A323-CB8325645C20}"/>
                </a:ext>
              </a:extLst>
            </p:cNvPr>
            <p:cNvSpPr/>
            <p:nvPr/>
          </p:nvSpPr>
          <p:spPr>
            <a:xfrm>
              <a:off x="1332090" y="-1320291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4;p14">
              <a:extLst>
                <a:ext uri="{FF2B5EF4-FFF2-40B4-BE49-F238E27FC236}">
                  <a16:creationId xmlns:a16="http://schemas.microsoft.com/office/drawing/2014/main" id="{E9A89EA7-569C-3C44-B1BA-1E65DB335696}"/>
                </a:ext>
              </a:extLst>
            </p:cNvPr>
            <p:cNvSpPr/>
            <p:nvPr/>
          </p:nvSpPr>
          <p:spPr>
            <a:xfrm>
              <a:off x="1332089" y="-982496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5;p14">
              <a:extLst>
                <a:ext uri="{FF2B5EF4-FFF2-40B4-BE49-F238E27FC236}">
                  <a16:creationId xmlns:a16="http://schemas.microsoft.com/office/drawing/2014/main" id="{3FE7A28E-59C9-6D4F-BC34-A536ADF3FF8C}"/>
                </a:ext>
              </a:extLst>
            </p:cNvPr>
            <p:cNvSpPr/>
            <p:nvPr/>
          </p:nvSpPr>
          <p:spPr>
            <a:xfrm>
              <a:off x="1332086" y="-644694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6;p14">
              <a:extLst>
                <a:ext uri="{FF2B5EF4-FFF2-40B4-BE49-F238E27FC236}">
                  <a16:creationId xmlns:a16="http://schemas.microsoft.com/office/drawing/2014/main" id="{D1631EDF-0BC4-5E4B-A5B7-9F4B58120792}"/>
                </a:ext>
              </a:extLst>
            </p:cNvPr>
            <p:cNvSpPr/>
            <p:nvPr/>
          </p:nvSpPr>
          <p:spPr>
            <a:xfrm>
              <a:off x="1332083" y="-1658092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167;p14">
            <a:extLst>
              <a:ext uri="{FF2B5EF4-FFF2-40B4-BE49-F238E27FC236}">
                <a16:creationId xmlns:a16="http://schemas.microsoft.com/office/drawing/2014/main" id="{E929A2F6-2F49-F54E-8463-14C0F8E0CC99}"/>
              </a:ext>
            </a:extLst>
          </p:cNvPr>
          <p:cNvGrpSpPr/>
          <p:nvPr/>
        </p:nvGrpSpPr>
        <p:grpSpPr>
          <a:xfrm>
            <a:off x="5844145" y="1150341"/>
            <a:ext cx="222687" cy="108795"/>
            <a:chOff x="2808582" y="2174269"/>
            <a:chExt cx="521092" cy="247387"/>
          </a:xfrm>
        </p:grpSpPr>
        <p:sp>
          <p:nvSpPr>
            <p:cNvPr id="90" name="Google Shape;168;p14">
              <a:extLst>
                <a:ext uri="{FF2B5EF4-FFF2-40B4-BE49-F238E27FC236}">
                  <a16:creationId xmlns:a16="http://schemas.microsoft.com/office/drawing/2014/main" id="{D2359C25-3B22-864F-9EE3-0D3551BCB7DE}"/>
                </a:ext>
              </a:extLst>
            </p:cNvPr>
            <p:cNvSpPr/>
            <p:nvPr/>
          </p:nvSpPr>
          <p:spPr>
            <a:xfrm rot="4303">
              <a:off x="2808582" y="2174269"/>
              <a:ext cx="239700" cy="232802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𝝁</a:t>
              </a:r>
              <a:r>
                <a:rPr lang="en-GB" sz="500" baseline="-25000" dirty="0">
                  <a:solidFill>
                    <a:schemeClr val="dk1"/>
                  </a:solidFill>
                </a:rPr>
                <a:t>j</a:t>
              </a:r>
              <a:endParaRPr sz="500" dirty="0"/>
            </a:p>
          </p:txBody>
        </p:sp>
        <p:sp>
          <p:nvSpPr>
            <p:cNvPr id="91" name="Google Shape;169;p14">
              <a:extLst>
                <a:ext uri="{FF2B5EF4-FFF2-40B4-BE49-F238E27FC236}">
                  <a16:creationId xmlns:a16="http://schemas.microsoft.com/office/drawing/2014/main" id="{4020EB7C-93CD-664F-A716-142ACE9EF085}"/>
                </a:ext>
              </a:extLst>
            </p:cNvPr>
            <p:cNvSpPr/>
            <p:nvPr/>
          </p:nvSpPr>
          <p:spPr>
            <a:xfrm rot="4303">
              <a:off x="3089974" y="2188856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𝞼</a:t>
              </a:r>
              <a:r>
                <a:rPr lang="en-GB" sz="500" baseline="-25000" dirty="0">
                  <a:solidFill>
                    <a:schemeClr val="dk1"/>
                  </a:solidFill>
                </a:rPr>
                <a:t>j</a:t>
              </a:r>
              <a:endParaRPr sz="500" dirty="0"/>
            </a:p>
          </p:txBody>
        </p:sp>
      </p:grpSp>
      <p:grpSp>
        <p:nvGrpSpPr>
          <p:cNvPr id="92" name="Google Shape;175;p14">
            <a:extLst>
              <a:ext uri="{FF2B5EF4-FFF2-40B4-BE49-F238E27FC236}">
                <a16:creationId xmlns:a16="http://schemas.microsoft.com/office/drawing/2014/main" id="{76AC34C7-D3C5-F04E-9BE1-B79186D7F518}"/>
              </a:ext>
            </a:extLst>
          </p:cNvPr>
          <p:cNvGrpSpPr/>
          <p:nvPr/>
        </p:nvGrpSpPr>
        <p:grpSpPr>
          <a:xfrm>
            <a:off x="6083779" y="1159795"/>
            <a:ext cx="222251" cy="103132"/>
            <a:chOff x="3521727" y="1967165"/>
            <a:chExt cx="520072" cy="234510"/>
          </a:xfrm>
        </p:grpSpPr>
        <p:sp>
          <p:nvSpPr>
            <p:cNvPr id="93" name="Google Shape;176;p14">
              <a:extLst>
                <a:ext uri="{FF2B5EF4-FFF2-40B4-BE49-F238E27FC236}">
                  <a16:creationId xmlns:a16="http://schemas.microsoft.com/office/drawing/2014/main" id="{C0512873-7F32-2D45-8510-B542C2413C6A}"/>
                </a:ext>
              </a:extLst>
            </p:cNvPr>
            <p:cNvSpPr/>
            <p:nvPr/>
          </p:nvSpPr>
          <p:spPr>
            <a:xfrm rot="4303">
              <a:off x="3521727" y="1967165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3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b="1" dirty="0">
                  <a:solidFill>
                    <a:schemeClr val="dk1"/>
                  </a:solidFill>
                </a:rPr>
                <a:t>0</a:t>
              </a:r>
              <a:endParaRPr sz="500" b="1" dirty="0"/>
            </a:p>
          </p:txBody>
        </p:sp>
        <p:sp>
          <p:nvSpPr>
            <p:cNvPr id="94" name="Google Shape;177;p14">
              <a:extLst>
                <a:ext uri="{FF2B5EF4-FFF2-40B4-BE49-F238E27FC236}">
                  <a16:creationId xmlns:a16="http://schemas.microsoft.com/office/drawing/2014/main" id="{F2C2621E-8ED6-AA41-96C6-1525D5B6A5A0}"/>
                </a:ext>
              </a:extLst>
            </p:cNvPr>
            <p:cNvSpPr/>
            <p:nvPr/>
          </p:nvSpPr>
          <p:spPr>
            <a:xfrm rot="4303">
              <a:off x="3802099" y="1968875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3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b="1" dirty="0">
                  <a:solidFill>
                    <a:schemeClr val="dk1"/>
                  </a:solidFill>
                </a:rPr>
                <a:t>0</a:t>
              </a:r>
              <a:endParaRPr sz="500" b="1" dirty="0"/>
            </a:p>
          </p:txBody>
        </p:sp>
      </p:grpSp>
      <p:cxnSp>
        <p:nvCxnSpPr>
          <p:cNvPr id="95" name="Google Shape;221;p14">
            <a:extLst>
              <a:ext uri="{FF2B5EF4-FFF2-40B4-BE49-F238E27FC236}">
                <a16:creationId xmlns:a16="http://schemas.microsoft.com/office/drawing/2014/main" id="{92D72470-E6E3-3449-9BA4-B7ABC5DBF368}"/>
              </a:ext>
            </a:extLst>
          </p:cNvPr>
          <p:cNvCxnSpPr>
            <a:stCxn id="90" idx="0"/>
            <a:endCxn id="90" idx="0"/>
          </p:cNvCxnSpPr>
          <p:nvPr/>
        </p:nvCxnSpPr>
        <p:spPr>
          <a:xfrm>
            <a:off x="5895426" y="1150340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236;p14">
            <a:extLst>
              <a:ext uri="{FF2B5EF4-FFF2-40B4-BE49-F238E27FC236}">
                <a16:creationId xmlns:a16="http://schemas.microsoft.com/office/drawing/2014/main" id="{B27E0A12-4D32-A842-8206-987F9017D8C8}"/>
              </a:ext>
            </a:extLst>
          </p:cNvPr>
          <p:cNvCxnSpPr>
            <a:stCxn id="90" idx="4"/>
            <a:endCxn id="87" idx="2"/>
          </p:cNvCxnSpPr>
          <p:nvPr/>
        </p:nvCxnSpPr>
        <p:spPr>
          <a:xfrm>
            <a:off x="5895299" y="1252722"/>
            <a:ext cx="65" cy="16205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237;p14">
            <a:extLst>
              <a:ext uri="{FF2B5EF4-FFF2-40B4-BE49-F238E27FC236}">
                <a16:creationId xmlns:a16="http://schemas.microsoft.com/office/drawing/2014/main" id="{2D7E956D-A598-8848-8E8E-2711009F2EAC}"/>
              </a:ext>
            </a:extLst>
          </p:cNvPr>
          <p:cNvCxnSpPr>
            <a:stCxn id="91" idx="4"/>
            <a:endCxn id="87" idx="2"/>
          </p:cNvCxnSpPr>
          <p:nvPr/>
        </p:nvCxnSpPr>
        <p:spPr>
          <a:xfrm flipH="1">
            <a:off x="5895364" y="1259137"/>
            <a:ext cx="120188" cy="15564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238;p14">
            <a:extLst>
              <a:ext uri="{FF2B5EF4-FFF2-40B4-BE49-F238E27FC236}">
                <a16:creationId xmlns:a16="http://schemas.microsoft.com/office/drawing/2014/main" id="{C9DC5635-8608-704F-B218-624208D25BFE}"/>
              </a:ext>
            </a:extLst>
          </p:cNvPr>
          <p:cNvCxnSpPr>
            <a:stCxn id="90" idx="4"/>
            <a:endCxn id="86" idx="2"/>
          </p:cNvCxnSpPr>
          <p:nvPr/>
        </p:nvCxnSpPr>
        <p:spPr>
          <a:xfrm>
            <a:off x="5895299" y="1252722"/>
            <a:ext cx="119883" cy="16205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239;p14">
            <a:extLst>
              <a:ext uri="{FF2B5EF4-FFF2-40B4-BE49-F238E27FC236}">
                <a16:creationId xmlns:a16="http://schemas.microsoft.com/office/drawing/2014/main" id="{0E22648F-BC43-3340-80B4-94F6D82218C2}"/>
              </a:ext>
            </a:extLst>
          </p:cNvPr>
          <p:cNvCxnSpPr>
            <a:stCxn id="90" idx="4"/>
            <a:endCxn id="85" idx="2"/>
          </p:cNvCxnSpPr>
          <p:nvPr/>
        </p:nvCxnSpPr>
        <p:spPr>
          <a:xfrm>
            <a:off x="5895299" y="1252722"/>
            <a:ext cx="239699" cy="16205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" name="Google Shape;240;p14">
            <a:extLst>
              <a:ext uri="{FF2B5EF4-FFF2-40B4-BE49-F238E27FC236}">
                <a16:creationId xmlns:a16="http://schemas.microsoft.com/office/drawing/2014/main" id="{8E2F67A2-BF36-464B-9211-24206E916447}"/>
              </a:ext>
            </a:extLst>
          </p:cNvPr>
          <p:cNvCxnSpPr>
            <a:stCxn id="90" idx="4"/>
            <a:endCxn id="88" idx="2"/>
          </p:cNvCxnSpPr>
          <p:nvPr/>
        </p:nvCxnSpPr>
        <p:spPr>
          <a:xfrm>
            <a:off x="5895299" y="1252722"/>
            <a:ext cx="359516" cy="16205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" name="Google Shape;241;p14">
            <a:extLst>
              <a:ext uri="{FF2B5EF4-FFF2-40B4-BE49-F238E27FC236}">
                <a16:creationId xmlns:a16="http://schemas.microsoft.com/office/drawing/2014/main" id="{5E709539-50FE-0440-B578-0684D55971C0}"/>
              </a:ext>
            </a:extLst>
          </p:cNvPr>
          <p:cNvCxnSpPr>
            <a:stCxn id="91" idx="4"/>
            <a:endCxn id="86" idx="2"/>
          </p:cNvCxnSpPr>
          <p:nvPr/>
        </p:nvCxnSpPr>
        <p:spPr>
          <a:xfrm flipH="1">
            <a:off x="6015182" y="1259137"/>
            <a:ext cx="370" cy="15564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" name="Google Shape;242;p14">
            <a:extLst>
              <a:ext uri="{FF2B5EF4-FFF2-40B4-BE49-F238E27FC236}">
                <a16:creationId xmlns:a16="http://schemas.microsoft.com/office/drawing/2014/main" id="{56990E50-E8D5-D24D-A57F-A018DD3E5E09}"/>
              </a:ext>
            </a:extLst>
          </p:cNvPr>
          <p:cNvCxnSpPr>
            <a:stCxn id="91" idx="4"/>
            <a:endCxn id="85" idx="2"/>
          </p:cNvCxnSpPr>
          <p:nvPr/>
        </p:nvCxnSpPr>
        <p:spPr>
          <a:xfrm>
            <a:off x="6015552" y="1259137"/>
            <a:ext cx="119446" cy="15564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" name="Google Shape;243;p14">
            <a:extLst>
              <a:ext uri="{FF2B5EF4-FFF2-40B4-BE49-F238E27FC236}">
                <a16:creationId xmlns:a16="http://schemas.microsoft.com/office/drawing/2014/main" id="{2DCB63B9-39D4-D148-8C5B-7BBE10E2364F}"/>
              </a:ext>
            </a:extLst>
          </p:cNvPr>
          <p:cNvCxnSpPr>
            <a:stCxn id="91" idx="4"/>
            <a:endCxn id="88" idx="2"/>
          </p:cNvCxnSpPr>
          <p:nvPr/>
        </p:nvCxnSpPr>
        <p:spPr>
          <a:xfrm>
            <a:off x="6015552" y="1259137"/>
            <a:ext cx="239263" cy="155638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" name="Google Shape;244;p14">
            <a:extLst>
              <a:ext uri="{FF2B5EF4-FFF2-40B4-BE49-F238E27FC236}">
                <a16:creationId xmlns:a16="http://schemas.microsoft.com/office/drawing/2014/main" id="{1817B9B5-D112-9445-9B15-A3599672791A}"/>
              </a:ext>
            </a:extLst>
          </p:cNvPr>
          <p:cNvCxnSpPr>
            <a:stCxn id="93" idx="4"/>
            <a:endCxn id="87" idx="2"/>
          </p:cNvCxnSpPr>
          <p:nvPr/>
        </p:nvCxnSpPr>
        <p:spPr>
          <a:xfrm flipH="1">
            <a:off x="5895364" y="1262175"/>
            <a:ext cx="239569" cy="15260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245;p14">
            <a:extLst>
              <a:ext uri="{FF2B5EF4-FFF2-40B4-BE49-F238E27FC236}">
                <a16:creationId xmlns:a16="http://schemas.microsoft.com/office/drawing/2014/main" id="{39B36899-4DE7-AA46-86C5-0E57E336CE8C}"/>
              </a:ext>
            </a:extLst>
          </p:cNvPr>
          <p:cNvCxnSpPr>
            <a:stCxn id="93" idx="4"/>
            <a:endCxn id="86" idx="2"/>
          </p:cNvCxnSpPr>
          <p:nvPr/>
        </p:nvCxnSpPr>
        <p:spPr>
          <a:xfrm flipH="1">
            <a:off x="6015182" y="1262175"/>
            <a:ext cx="119751" cy="15260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246;p14">
            <a:extLst>
              <a:ext uri="{FF2B5EF4-FFF2-40B4-BE49-F238E27FC236}">
                <a16:creationId xmlns:a16="http://schemas.microsoft.com/office/drawing/2014/main" id="{11387509-8099-F940-ABB3-F8F8FA968432}"/>
              </a:ext>
            </a:extLst>
          </p:cNvPr>
          <p:cNvCxnSpPr>
            <a:stCxn id="93" idx="4"/>
            <a:endCxn id="85" idx="2"/>
          </p:cNvCxnSpPr>
          <p:nvPr/>
        </p:nvCxnSpPr>
        <p:spPr>
          <a:xfrm>
            <a:off x="6134933" y="1262175"/>
            <a:ext cx="65" cy="15260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247;p14">
            <a:extLst>
              <a:ext uri="{FF2B5EF4-FFF2-40B4-BE49-F238E27FC236}">
                <a16:creationId xmlns:a16="http://schemas.microsoft.com/office/drawing/2014/main" id="{5F4CCDA3-704C-9546-A779-25E7BCA5E556}"/>
              </a:ext>
            </a:extLst>
          </p:cNvPr>
          <p:cNvCxnSpPr>
            <a:stCxn id="93" idx="4"/>
            <a:endCxn id="88" idx="2"/>
          </p:cNvCxnSpPr>
          <p:nvPr/>
        </p:nvCxnSpPr>
        <p:spPr>
          <a:xfrm>
            <a:off x="6134933" y="1262175"/>
            <a:ext cx="119882" cy="15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248;p14">
            <a:extLst>
              <a:ext uri="{FF2B5EF4-FFF2-40B4-BE49-F238E27FC236}">
                <a16:creationId xmlns:a16="http://schemas.microsoft.com/office/drawing/2014/main" id="{D97356B7-B645-154A-87F4-516731AD851A}"/>
              </a:ext>
            </a:extLst>
          </p:cNvPr>
          <p:cNvCxnSpPr>
            <a:stCxn id="94" idx="4"/>
            <a:endCxn id="87" idx="2"/>
          </p:cNvCxnSpPr>
          <p:nvPr/>
        </p:nvCxnSpPr>
        <p:spPr>
          <a:xfrm flipH="1">
            <a:off x="5895364" y="1262926"/>
            <a:ext cx="359386" cy="15185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" name="Google Shape;249;p14">
            <a:extLst>
              <a:ext uri="{FF2B5EF4-FFF2-40B4-BE49-F238E27FC236}">
                <a16:creationId xmlns:a16="http://schemas.microsoft.com/office/drawing/2014/main" id="{A14193EA-6CD4-AE4B-B4AD-95DAC6E9269B}"/>
              </a:ext>
            </a:extLst>
          </p:cNvPr>
          <p:cNvCxnSpPr>
            <a:cxnSpLocks/>
            <a:stCxn id="94" idx="4"/>
            <a:endCxn id="86" idx="2"/>
          </p:cNvCxnSpPr>
          <p:nvPr/>
        </p:nvCxnSpPr>
        <p:spPr>
          <a:xfrm flipH="1">
            <a:off x="6015182" y="1262926"/>
            <a:ext cx="239568" cy="15185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250;p14">
            <a:extLst>
              <a:ext uri="{FF2B5EF4-FFF2-40B4-BE49-F238E27FC236}">
                <a16:creationId xmlns:a16="http://schemas.microsoft.com/office/drawing/2014/main" id="{CD226507-16B7-3F41-8431-59FE140F6D97}"/>
              </a:ext>
            </a:extLst>
          </p:cNvPr>
          <p:cNvCxnSpPr>
            <a:stCxn id="94" idx="4"/>
            <a:endCxn id="85" idx="2"/>
          </p:cNvCxnSpPr>
          <p:nvPr/>
        </p:nvCxnSpPr>
        <p:spPr>
          <a:xfrm flipH="1">
            <a:off x="6134998" y="1262926"/>
            <a:ext cx="119752" cy="15185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251;p14">
            <a:extLst>
              <a:ext uri="{FF2B5EF4-FFF2-40B4-BE49-F238E27FC236}">
                <a16:creationId xmlns:a16="http://schemas.microsoft.com/office/drawing/2014/main" id="{5F7279D0-7C60-9746-BED4-7F26BEDD5BC3}"/>
              </a:ext>
            </a:extLst>
          </p:cNvPr>
          <p:cNvCxnSpPr>
            <a:stCxn id="94" idx="4"/>
            <a:endCxn id="88" idx="2"/>
          </p:cNvCxnSpPr>
          <p:nvPr/>
        </p:nvCxnSpPr>
        <p:spPr>
          <a:xfrm>
            <a:off x="6254750" y="1262926"/>
            <a:ext cx="65" cy="15184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252;p14">
            <a:extLst>
              <a:ext uri="{FF2B5EF4-FFF2-40B4-BE49-F238E27FC236}">
                <a16:creationId xmlns:a16="http://schemas.microsoft.com/office/drawing/2014/main" id="{08404165-A372-7740-B7AD-FDA122CB980E}"/>
              </a:ext>
            </a:extLst>
          </p:cNvPr>
          <p:cNvCxnSpPr>
            <a:cxnSpLocks/>
            <a:stCxn id="87" idx="6"/>
          </p:cNvCxnSpPr>
          <p:nvPr/>
        </p:nvCxnSpPr>
        <p:spPr>
          <a:xfrm>
            <a:off x="5895363" y="1519527"/>
            <a:ext cx="163589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253;p14">
            <a:extLst>
              <a:ext uri="{FF2B5EF4-FFF2-40B4-BE49-F238E27FC236}">
                <a16:creationId xmlns:a16="http://schemas.microsoft.com/office/drawing/2014/main" id="{C9300788-1843-5844-BE49-1AF3F6DAFD37}"/>
              </a:ext>
            </a:extLst>
          </p:cNvPr>
          <p:cNvCxnSpPr>
            <a:cxnSpLocks/>
            <a:stCxn id="86" idx="6"/>
          </p:cNvCxnSpPr>
          <p:nvPr/>
        </p:nvCxnSpPr>
        <p:spPr>
          <a:xfrm>
            <a:off x="6015180" y="1519527"/>
            <a:ext cx="43846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" name="Google Shape;254;p14">
            <a:extLst>
              <a:ext uri="{FF2B5EF4-FFF2-40B4-BE49-F238E27FC236}">
                <a16:creationId xmlns:a16="http://schemas.microsoft.com/office/drawing/2014/main" id="{59E2BDF8-A7A6-8549-BB78-4BF1965BF17F}"/>
              </a:ext>
            </a:extLst>
          </p:cNvPr>
          <p:cNvCxnSpPr>
            <a:cxnSpLocks/>
            <a:stCxn id="85" idx="6"/>
          </p:cNvCxnSpPr>
          <p:nvPr/>
        </p:nvCxnSpPr>
        <p:spPr>
          <a:xfrm flipH="1">
            <a:off x="6058972" y="1519527"/>
            <a:ext cx="76025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255;p14">
            <a:extLst>
              <a:ext uri="{FF2B5EF4-FFF2-40B4-BE49-F238E27FC236}">
                <a16:creationId xmlns:a16="http://schemas.microsoft.com/office/drawing/2014/main" id="{951C5630-36CF-E344-9E18-6E7B08BD9D3D}"/>
              </a:ext>
            </a:extLst>
          </p:cNvPr>
          <p:cNvCxnSpPr>
            <a:cxnSpLocks/>
            <a:stCxn id="88" idx="6"/>
          </p:cNvCxnSpPr>
          <p:nvPr/>
        </p:nvCxnSpPr>
        <p:spPr>
          <a:xfrm flipH="1">
            <a:off x="6058918" y="1519527"/>
            <a:ext cx="195896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CA93800B-3BBC-1C47-9EE6-B2C9B742F852}"/>
              </a:ext>
            </a:extLst>
          </p:cNvPr>
          <p:cNvGrpSpPr/>
          <p:nvPr/>
        </p:nvGrpSpPr>
        <p:grpSpPr>
          <a:xfrm>
            <a:off x="5869925" y="1629267"/>
            <a:ext cx="424433" cy="297601"/>
            <a:chOff x="1209063" y="5343448"/>
            <a:chExt cx="964384" cy="676200"/>
          </a:xfrm>
        </p:grpSpPr>
        <p:pic>
          <p:nvPicPr>
            <p:cNvPr id="117" name="Google Shape;65;p14">
              <a:extLst>
                <a:ext uri="{FF2B5EF4-FFF2-40B4-BE49-F238E27FC236}">
                  <a16:creationId xmlns:a16="http://schemas.microsoft.com/office/drawing/2014/main" id="{B9D1B145-9465-BA46-A99B-22028578ECA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1209063" y="5343448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" name="Google Shape;140;p14">
              <a:extLst>
                <a:ext uri="{FF2B5EF4-FFF2-40B4-BE49-F238E27FC236}">
                  <a16:creationId xmlns:a16="http://schemas.microsoft.com/office/drawing/2014/main" id="{BD1B6757-0DF5-3A4F-BC77-BAF1297EBE8D}"/>
                </a:ext>
              </a:extLst>
            </p:cNvPr>
            <p:cNvSpPr/>
            <p:nvPr/>
          </p:nvSpPr>
          <p:spPr>
            <a:xfrm>
              <a:off x="1259521" y="5368326"/>
              <a:ext cx="868333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8099FD63-AC92-6148-978F-FDA2E547C654}"/>
              </a:ext>
            </a:extLst>
          </p:cNvPr>
          <p:cNvGrpSpPr/>
          <p:nvPr/>
        </p:nvGrpSpPr>
        <p:grpSpPr>
          <a:xfrm>
            <a:off x="5191514" y="804078"/>
            <a:ext cx="424433" cy="297601"/>
            <a:chOff x="2393908" y="5385820"/>
            <a:chExt cx="964384" cy="676200"/>
          </a:xfrm>
        </p:grpSpPr>
        <p:pic>
          <p:nvPicPr>
            <p:cNvPr id="120" name="Google Shape;164;p14">
              <a:extLst>
                <a:ext uri="{FF2B5EF4-FFF2-40B4-BE49-F238E27FC236}">
                  <a16:creationId xmlns:a16="http://schemas.microsoft.com/office/drawing/2014/main" id="{9C2C11BF-B972-CF45-A2E6-B0225322EE51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2393908" y="5385820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1" name="Google Shape;276;p14">
              <a:extLst>
                <a:ext uri="{FF2B5EF4-FFF2-40B4-BE49-F238E27FC236}">
                  <a16:creationId xmlns:a16="http://schemas.microsoft.com/office/drawing/2014/main" id="{A3E8279F-8325-B64A-8F01-4770FAD45FE9}"/>
                </a:ext>
              </a:extLst>
            </p:cNvPr>
            <p:cNvSpPr/>
            <p:nvPr/>
          </p:nvSpPr>
          <p:spPr>
            <a:xfrm>
              <a:off x="2441930" y="5424969"/>
              <a:ext cx="868335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rgbClr val="93C47D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E3BF0693-7C6A-4748-988A-BCA361898BB9}"/>
              </a:ext>
            </a:extLst>
          </p:cNvPr>
          <p:cNvGrpSpPr/>
          <p:nvPr/>
        </p:nvGrpSpPr>
        <p:grpSpPr>
          <a:xfrm>
            <a:off x="5836840" y="816484"/>
            <a:ext cx="424433" cy="297601"/>
            <a:chOff x="2393908" y="5385820"/>
            <a:chExt cx="964384" cy="676200"/>
          </a:xfrm>
        </p:grpSpPr>
        <p:pic>
          <p:nvPicPr>
            <p:cNvPr id="123" name="Google Shape;164;p14">
              <a:extLst>
                <a:ext uri="{FF2B5EF4-FFF2-40B4-BE49-F238E27FC236}">
                  <a16:creationId xmlns:a16="http://schemas.microsoft.com/office/drawing/2014/main" id="{CE705492-8DF8-854E-A75F-C40A86F4665E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2393908" y="5385820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4" name="Google Shape;276;p14">
              <a:extLst>
                <a:ext uri="{FF2B5EF4-FFF2-40B4-BE49-F238E27FC236}">
                  <a16:creationId xmlns:a16="http://schemas.microsoft.com/office/drawing/2014/main" id="{64FA08F5-EA18-CE4E-A197-396B7B7D0514}"/>
                </a:ext>
              </a:extLst>
            </p:cNvPr>
            <p:cNvSpPr/>
            <p:nvPr/>
          </p:nvSpPr>
          <p:spPr>
            <a:xfrm>
              <a:off x="2441930" y="5424969"/>
              <a:ext cx="868335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rgbClr val="93C47D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25" name="Google Shape;158;p14">
            <a:extLst>
              <a:ext uri="{FF2B5EF4-FFF2-40B4-BE49-F238E27FC236}">
                <a16:creationId xmlns:a16="http://schemas.microsoft.com/office/drawing/2014/main" id="{1FF4A3C7-7F1C-094F-885C-9A69009D776B}"/>
              </a:ext>
            </a:extLst>
          </p:cNvPr>
          <p:cNvSpPr txBox="1"/>
          <p:nvPr/>
        </p:nvSpPr>
        <p:spPr>
          <a:xfrm>
            <a:off x="5070743" y="617991"/>
            <a:ext cx="678867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ASD brain</a:t>
            </a:r>
            <a:endParaRPr sz="600" dirty="0"/>
          </a:p>
        </p:txBody>
      </p:sp>
      <p:sp>
        <p:nvSpPr>
          <p:cNvPr id="126" name="Google Shape;158;p14">
            <a:extLst>
              <a:ext uri="{FF2B5EF4-FFF2-40B4-BE49-F238E27FC236}">
                <a16:creationId xmlns:a16="http://schemas.microsoft.com/office/drawing/2014/main" id="{25886E39-0A7B-B543-BC67-80FB21CAF6F5}"/>
              </a:ext>
            </a:extLst>
          </p:cNvPr>
          <p:cNvSpPr txBox="1"/>
          <p:nvPr/>
        </p:nvSpPr>
        <p:spPr>
          <a:xfrm>
            <a:off x="5718123" y="612185"/>
            <a:ext cx="678867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ASD brain</a:t>
            </a:r>
            <a:endParaRPr sz="600" dirty="0"/>
          </a:p>
        </p:txBody>
      </p:sp>
      <p:sp>
        <p:nvSpPr>
          <p:cNvPr id="127" name="Google Shape;158;p14">
            <a:extLst>
              <a:ext uri="{FF2B5EF4-FFF2-40B4-BE49-F238E27FC236}">
                <a16:creationId xmlns:a16="http://schemas.microsoft.com/office/drawing/2014/main" id="{50456370-4EFD-FE4A-B626-6013652E56B2}"/>
              </a:ext>
            </a:extLst>
          </p:cNvPr>
          <p:cNvSpPr txBox="1"/>
          <p:nvPr/>
        </p:nvSpPr>
        <p:spPr>
          <a:xfrm>
            <a:off x="5060907" y="1906359"/>
            <a:ext cx="793208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ASD reconstruction</a:t>
            </a:r>
            <a:endParaRPr sz="600" dirty="0"/>
          </a:p>
        </p:txBody>
      </p:sp>
      <p:sp>
        <p:nvSpPr>
          <p:cNvPr id="128" name="Google Shape;158;p14">
            <a:extLst>
              <a:ext uri="{FF2B5EF4-FFF2-40B4-BE49-F238E27FC236}">
                <a16:creationId xmlns:a16="http://schemas.microsoft.com/office/drawing/2014/main" id="{081F4C87-E078-C742-80BD-F894C475AD8B}"/>
              </a:ext>
            </a:extLst>
          </p:cNvPr>
          <p:cNvSpPr txBox="1"/>
          <p:nvPr/>
        </p:nvSpPr>
        <p:spPr>
          <a:xfrm>
            <a:off x="5714055" y="1868318"/>
            <a:ext cx="80572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Reconstruction of TD features only</a:t>
            </a:r>
            <a:endParaRPr sz="600" dirty="0"/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511BAA8F-351A-B44E-919F-E84464788EF7}"/>
              </a:ext>
            </a:extLst>
          </p:cNvPr>
          <p:cNvGrpSpPr/>
          <p:nvPr/>
        </p:nvGrpSpPr>
        <p:grpSpPr>
          <a:xfrm>
            <a:off x="4886294" y="2394509"/>
            <a:ext cx="1592794" cy="561242"/>
            <a:chOff x="4887704" y="2138442"/>
            <a:chExt cx="1592794" cy="561242"/>
          </a:xfrm>
        </p:grpSpPr>
        <p:pic>
          <p:nvPicPr>
            <p:cNvPr id="130" name="Picture 129">
              <a:extLst>
                <a:ext uri="{FF2B5EF4-FFF2-40B4-BE49-F238E27FC236}">
                  <a16:creationId xmlns:a16="http://schemas.microsoft.com/office/drawing/2014/main" id="{9CE9F453-4855-1749-BBC4-91A95421D7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54000"/>
                      </a14:imgEffect>
                      <a14:imgEffect>
                        <a14:saturation sat="227000"/>
                      </a14:imgEffect>
                      <a14:imgEffect>
                        <a14:brightnessContrast contrast="33000"/>
                      </a14:imgEffect>
                    </a14:imgLayer>
                  </a14:imgProps>
                </a:ext>
              </a:extLst>
            </a:blip>
            <a:srcRect l="16197" t="13033" r="47321" b="49967"/>
            <a:stretch/>
          </p:blipFill>
          <p:spPr>
            <a:xfrm>
              <a:off x="6102027" y="2315858"/>
              <a:ext cx="378471" cy="383826"/>
            </a:xfrm>
            <a:prstGeom prst="rect">
              <a:avLst/>
            </a:prstGeom>
          </p:spPr>
        </p:pic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885963BB-5F0A-C744-9E71-9374FB09CE29}"/>
                </a:ext>
              </a:extLst>
            </p:cNvPr>
            <p:cNvGrpSpPr/>
            <p:nvPr/>
          </p:nvGrpSpPr>
          <p:grpSpPr>
            <a:xfrm>
              <a:off x="5599428" y="2382960"/>
              <a:ext cx="354138" cy="248312"/>
              <a:chOff x="1209062" y="5343450"/>
              <a:chExt cx="964384" cy="676200"/>
            </a:xfrm>
          </p:grpSpPr>
          <p:pic>
            <p:nvPicPr>
              <p:cNvPr id="139" name="Google Shape;65;p14">
                <a:extLst>
                  <a:ext uri="{FF2B5EF4-FFF2-40B4-BE49-F238E27FC236}">
                    <a16:creationId xmlns:a16="http://schemas.microsoft.com/office/drawing/2014/main" id="{341729D6-6E4A-824D-91D2-A2F76B5B3773}"/>
                  </a:ext>
                </a:extLst>
              </p:cNvPr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flipH="1">
                <a:off x="1209062" y="5343450"/>
                <a:ext cx="964384" cy="6762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40" name="Google Shape;140;p14">
                <a:extLst>
                  <a:ext uri="{FF2B5EF4-FFF2-40B4-BE49-F238E27FC236}">
                    <a16:creationId xmlns:a16="http://schemas.microsoft.com/office/drawing/2014/main" id="{00CC2D80-DBFD-954F-B681-603CA874F98D}"/>
                  </a:ext>
                </a:extLst>
              </p:cNvPr>
              <p:cNvSpPr/>
              <p:nvPr/>
            </p:nvSpPr>
            <p:spPr>
              <a:xfrm>
                <a:off x="1259522" y="5368325"/>
                <a:ext cx="868334" cy="597067"/>
              </a:xfrm>
              <a:custGeom>
                <a:avLst/>
                <a:gdLst/>
                <a:ahLst/>
                <a:cxnLst/>
                <a:rect l="l" t="t" r="r" b="b"/>
                <a:pathLst>
                  <a:path w="37404" h="26904" extrusionOk="0">
                    <a:moveTo>
                      <a:pt x="19304" y="25868"/>
                    </a:moveTo>
                    <a:cubicBezTo>
                      <a:pt x="14813" y="21385"/>
                      <a:pt x="4897" y="25125"/>
                      <a:pt x="1206" y="19963"/>
                    </a:cubicBezTo>
                    <a:cubicBezTo>
                      <a:pt x="-2567" y="14686"/>
                      <a:pt x="3548" y="5827"/>
                      <a:pt x="8826" y="2056"/>
                    </a:cubicBezTo>
                    <a:cubicBezTo>
                      <a:pt x="17030" y="-3805"/>
                      <a:pt x="33643" y="3921"/>
                      <a:pt x="36830" y="13486"/>
                    </a:cubicBezTo>
                    <a:cubicBezTo>
                      <a:pt x="37493" y="15478"/>
                      <a:pt x="37815" y="18178"/>
                      <a:pt x="36449" y="19772"/>
                    </a:cubicBezTo>
                    <a:cubicBezTo>
                      <a:pt x="34845" y="21645"/>
                      <a:pt x="31519" y="20430"/>
                      <a:pt x="29210" y="21296"/>
                    </a:cubicBezTo>
                    <a:cubicBezTo>
                      <a:pt x="27929" y="21777"/>
                      <a:pt x="28799" y="24311"/>
                      <a:pt x="27686" y="25106"/>
                    </a:cubicBezTo>
                    <a:cubicBezTo>
                      <a:pt x="25477" y="26684"/>
                      <a:pt x="22318" y="27290"/>
                      <a:pt x="19685" y="26630"/>
                    </a:cubicBezTo>
                  </a:path>
                </a:pathLst>
              </a:custGeom>
              <a:noFill/>
              <a:ln w="2540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A7756210-39AF-4F42-98DD-D2F3685D61DB}"/>
                </a:ext>
              </a:extLst>
            </p:cNvPr>
            <p:cNvGrpSpPr/>
            <p:nvPr/>
          </p:nvGrpSpPr>
          <p:grpSpPr>
            <a:xfrm>
              <a:off x="5110367" y="2385266"/>
              <a:ext cx="354138" cy="248312"/>
              <a:chOff x="2393908" y="5385820"/>
              <a:chExt cx="964384" cy="676200"/>
            </a:xfrm>
          </p:grpSpPr>
          <p:pic>
            <p:nvPicPr>
              <p:cNvPr id="137" name="Google Shape;164;p14">
                <a:extLst>
                  <a:ext uri="{FF2B5EF4-FFF2-40B4-BE49-F238E27FC236}">
                    <a16:creationId xmlns:a16="http://schemas.microsoft.com/office/drawing/2014/main" id="{C7AA832A-1039-2E4A-AEE8-E29EE474C664}"/>
                  </a:ext>
                </a:extLst>
              </p:cNvPr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flipH="1">
                <a:off x="2393908" y="5385820"/>
                <a:ext cx="964384" cy="6762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38" name="Google Shape;276;p14">
                <a:extLst>
                  <a:ext uri="{FF2B5EF4-FFF2-40B4-BE49-F238E27FC236}">
                    <a16:creationId xmlns:a16="http://schemas.microsoft.com/office/drawing/2014/main" id="{B7C4B349-9DBB-0845-BACE-6D6C4AF58171}"/>
                  </a:ext>
                </a:extLst>
              </p:cNvPr>
              <p:cNvSpPr/>
              <p:nvPr/>
            </p:nvSpPr>
            <p:spPr>
              <a:xfrm>
                <a:off x="2441931" y="5424970"/>
                <a:ext cx="868334" cy="597067"/>
              </a:xfrm>
              <a:custGeom>
                <a:avLst/>
                <a:gdLst/>
                <a:ahLst/>
                <a:cxnLst/>
                <a:rect l="l" t="t" r="r" b="b"/>
                <a:pathLst>
                  <a:path w="37404" h="26904" extrusionOk="0">
                    <a:moveTo>
                      <a:pt x="19304" y="25868"/>
                    </a:moveTo>
                    <a:cubicBezTo>
                      <a:pt x="14813" y="21385"/>
                      <a:pt x="4897" y="25125"/>
                      <a:pt x="1206" y="19963"/>
                    </a:cubicBezTo>
                    <a:cubicBezTo>
                      <a:pt x="-2567" y="14686"/>
                      <a:pt x="3548" y="5827"/>
                      <a:pt x="8826" y="2056"/>
                    </a:cubicBezTo>
                    <a:cubicBezTo>
                      <a:pt x="17030" y="-3805"/>
                      <a:pt x="33643" y="3921"/>
                      <a:pt x="36830" y="13486"/>
                    </a:cubicBezTo>
                    <a:cubicBezTo>
                      <a:pt x="37493" y="15478"/>
                      <a:pt x="37815" y="18178"/>
                      <a:pt x="36449" y="19772"/>
                    </a:cubicBezTo>
                    <a:cubicBezTo>
                      <a:pt x="34845" y="21645"/>
                      <a:pt x="31519" y="20430"/>
                      <a:pt x="29210" y="21296"/>
                    </a:cubicBezTo>
                    <a:cubicBezTo>
                      <a:pt x="27929" y="21777"/>
                      <a:pt x="28799" y="24311"/>
                      <a:pt x="27686" y="25106"/>
                    </a:cubicBezTo>
                    <a:cubicBezTo>
                      <a:pt x="25477" y="26684"/>
                      <a:pt x="22318" y="27290"/>
                      <a:pt x="19685" y="26630"/>
                    </a:cubicBezTo>
                  </a:path>
                </a:pathLst>
              </a:custGeom>
              <a:noFill/>
              <a:ln w="25400" cap="flat" cmpd="sng">
                <a:solidFill>
                  <a:srgbClr val="93C47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sp>
          <p:nvSpPr>
            <p:cNvPr id="133" name="Google Shape;158;p14">
              <a:extLst>
                <a:ext uri="{FF2B5EF4-FFF2-40B4-BE49-F238E27FC236}">
                  <a16:creationId xmlns:a16="http://schemas.microsoft.com/office/drawing/2014/main" id="{A5821C32-6E3E-014E-AEAD-1B0BE056F85E}"/>
                </a:ext>
              </a:extLst>
            </p:cNvPr>
            <p:cNvSpPr txBox="1"/>
            <p:nvPr/>
          </p:nvSpPr>
          <p:spPr>
            <a:xfrm>
              <a:off x="5936082" y="2350967"/>
              <a:ext cx="199053" cy="3385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/>
                <a:t>+</a:t>
              </a:r>
              <a:endParaRPr sz="1000" dirty="0"/>
            </a:p>
          </p:txBody>
        </p:sp>
        <p:sp>
          <p:nvSpPr>
            <p:cNvPr id="134" name="Google Shape;158;p14">
              <a:extLst>
                <a:ext uri="{FF2B5EF4-FFF2-40B4-BE49-F238E27FC236}">
                  <a16:creationId xmlns:a16="http://schemas.microsoft.com/office/drawing/2014/main" id="{734CE137-AD82-E546-9B9F-A7665864ED0D}"/>
                </a:ext>
              </a:extLst>
            </p:cNvPr>
            <p:cNvSpPr txBox="1"/>
            <p:nvPr/>
          </p:nvSpPr>
          <p:spPr>
            <a:xfrm>
              <a:off x="5432719" y="2337854"/>
              <a:ext cx="199053" cy="3385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/>
                <a:t>=</a:t>
              </a:r>
              <a:endParaRPr sz="1000" dirty="0"/>
            </a:p>
          </p:txBody>
        </p:sp>
        <p:sp>
          <p:nvSpPr>
            <p:cNvPr id="135" name="Google Shape;158;p14">
              <a:extLst>
                <a:ext uri="{FF2B5EF4-FFF2-40B4-BE49-F238E27FC236}">
                  <a16:creationId xmlns:a16="http://schemas.microsoft.com/office/drawing/2014/main" id="{0F2F6E26-675D-EE40-954D-5F7A495199C9}"/>
                </a:ext>
              </a:extLst>
            </p:cNvPr>
            <p:cNvSpPr txBox="1"/>
            <p:nvPr/>
          </p:nvSpPr>
          <p:spPr>
            <a:xfrm>
              <a:off x="4887704" y="2148191"/>
              <a:ext cx="793208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/>
                <a:t>ASD brain</a:t>
              </a:r>
              <a:endParaRPr sz="600" dirty="0"/>
            </a:p>
          </p:txBody>
        </p:sp>
        <p:sp>
          <p:nvSpPr>
            <p:cNvPr id="136" name="Google Shape;158;p14">
              <a:extLst>
                <a:ext uri="{FF2B5EF4-FFF2-40B4-BE49-F238E27FC236}">
                  <a16:creationId xmlns:a16="http://schemas.microsoft.com/office/drawing/2014/main" id="{E835294B-6907-4D40-9E7F-9BFCDD746E75}"/>
                </a:ext>
              </a:extLst>
            </p:cNvPr>
            <p:cNvSpPr txBox="1"/>
            <p:nvPr/>
          </p:nvSpPr>
          <p:spPr>
            <a:xfrm>
              <a:off x="5349474" y="2138442"/>
              <a:ext cx="793208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/>
                <a:t>TD features</a:t>
              </a:r>
              <a:endParaRPr sz="600" dirty="0"/>
            </a:p>
          </p:txBody>
        </p:sp>
      </p:grp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8DBFBFD-8B0F-714B-9D20-19D7675732BD}"/>
              </a:ext>
            </a:extLst>
          </p:cNvPr>
          <p:cNvCxnSpPr>
            <a:cxnSpLocks/>
          </p:cNvCxnSpPr>
          <p:nvPr/>
        </p:nvCxnSpPr>
        <p:spPr>
          <a:xfrm flipH="1">
            <a:off x="5154780" y="2271386"/>
            <a:ext cx="11896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Google Shape;158;p14">
            <a:extLst>
              <a:ext uri="{FF2B5EF4-FFF2-40B4-BE49-F238E27FC236}">
                <a16:creationId xmlns:a16="http://schemas.microsoft.com/office/drawing/2014/main" id="{E84CCB61-1FC1-1C4E-ACCA-D83766258BB6}"/>
              </a:ext>
            </a:extLst>
          </p:cNvPr>
          <p:cNvSpPr txBox="1"/>
          <p:nvPr/>
        </p:nvSpPr>
        <p:spPr>
          <a:xfrm>
            <a:off x="5176995" y="2254215"/>
            <a:ext cx="1167445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Identification of ASD features</a:t>
            </a:r>
            <a:endParaRPr sz="600" dirty="0"/>
          </a:p>
        </p:txBody>
      </p:sp>
      <p:sp>
        <p:nvSpPr>
          <p:cNvPr id="143" name="Google Shape;158;p14">
            <a:extLst>
              <a:ext uri="{FF2B5EF4-FFF2-40B4-BE49-F238E27FC236}">
                <a16:creationId xmlns:a16="http://schemas.microsoft.com/office/drawing/2014/main" id="{D2FC7105-32CD-0F48-B808-3D45DC7D0F06}"/>
              </a:ext>
            </a:extLst>
          </p:cNvPr>
          <p:cNvSpPr txBox="1"/>
          <p:nvPr/>
        </p:nvSpPr>
        <p:spPr>
          <a:xfrm>
            <a:off x="5895299" y="2887863"/>
            <a:ext cx="656974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Spatial normalization TD  -&gt; ASD</a:t>
            </a:r>
            <a:endParaRPr sz="600" dirty="0"/>
          </a:p>
        </p:txBody>
      </p: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61A8CC17-CA32-6F44-92FB-5CC104F76C69}"/>
              </a:ext>
            </a:extLst>
          </p:cNvPr>
          <p:cNvGrpSpPr/>
          <p:nvPr/>
        </p:nvGrpSpPr>
        <p:grpSpPr>
          <a:xfrm>
            <a:off x="2177958" y="816908"/>
            <a:ext cx="424433" cy="297601"/>
            <a:chOff x="1209062" y="5343450"/>
            <a:chExt cx="964384" cy="676200"/>
          </a:xfrm>
        </p:grpSpPr>
        <p:pic>
          <p:nvPicPr>
            <p:cNvPr id="347" name="Google Shape;65;p14">
              <a:extLst>
                <a:ext uri="{FF2B5EF4-FFF2-40B4-BE49-F238E27FC236}">
                  <a16:creationId xmlns:a16="http://schemas.microsoft.com/office/drawing/2014/main" id="{1A30B0CF-DBCC-F940-BAEE-2355C302BC73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1209062" y="5343450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8" name="Google Shape;140;p14">
              <a:extLst>
                <a:ext uri="{FF2B5EF4-FFF2-40B4-BE49-F238E27FC236}">
                  <a16:creationId xmlns:a16="http://schemas.microsoft.com/office/drawing/2014/main" id="{0B84D153-8ED1-FC45-B86C-BEBF8CEBC469}"/>
                </a:ext>
              </a:extLst>
            </p:cNvPr>
            <p:cNvSpPr/>
            <p:nvPr/>
          </p:nvSpPr>
          <p:spPr>
            <a:xfrm>
              <a:off x="1259522" y="5368325"/>
              <a:ext cx="868334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56D2B2A7-C415-064A-B12C-2A32C3C6B4AC}"/>
              </a:ext>
            </a:extLst>
          </p:cNvPr>
          <p:cNvGrpSpPr/>
          <p:nvPr/>
        </p:nvGrpSpPr>
        <p:grpSpPr>
          <a:xfrm>
            <a:off x="3163399" y="808251"/>
            <a:ext cx="424433" cy="297601"/>
            <a:chOff x="2393908" y="5385820"/>
            <a:chExt cx="964384" cy="676200"/>
          </a:xfrm>
        </p:grpSpPr>
        <p:pic>
          <p:nvPicPr>
            <p:cNvPr id="345" name="Google Shape;164;p14">
              <a:extLst>
                <a:ext uri="{FF2B5EF4-FFF2-40B4-BE49-F238E27FC236}">
                  <a16:creationId xmlns:a16="http://schemas.microsoft.com/office/drawing/2014/main" id="{F8694381-B97C-7D4F-B263-2D4AC67AFC56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2393908" y="5385820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6" name="Google Shape;276;p14">
              <a:extLst>
                <a:ext uri="{FF2B5EF4-FFF2-40B4-BE49-F238E27FC236}">
                  <a16:creationId xmlns:a16="http://schemas.microsoft.com/office/drawing/2014/main" id="{0FDB0B6A-E913-E94B-BE4F-5D9F28295420}"/>
                </a:ext>
              </a:extLst>
            </p:cNvPr>
            <p:cNvSpPr/>
            <p:nvPr/>
          </p:nvSpPr>
          <p:spPr>
            <a:xfrm>
              <a:off x="2441931" y="5424970"/>
              <a:ext cx="868334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rgbClr val="93C47D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5503EE5E-F6ED-1C44-ACC0-BAC7780203D0}"/>
              </a:ext>
            </a:extLst>
          </p:cNvPr>
          <p:cNvGrpSpPr/>
          <p:nvPr/>
        </p:nvGrpSpPr>
        <p:grpSpPr>
          <a:xfrm>
            <a:off x="2893809" y="1078247"/>
            <a:ext cx="906651" cy="963160"/>
            <a:chOff x="1965146" y="5357472"/>
            <a:chExt cx="787563" cy="836650"/>
          </a:xfrm>
        </p:grpSpPr>
        <p:pic>
          <p:nvPicPr>
            <p:cNvPr id="235" name="Picture 234">
              <a:extLst>
                <a:ext uri="{FF2B5EF4-FFF2-40B4-BE49-F238E27FC236}">
                  <a16:creationId xmlns:a16="http://schemas.microsoft.com/office/drawing/2014/main" id="{6B32B777-BEAA-4246-BE42-B9E97BCCB2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454836" y="5817763"/>
              <a:ext cx="206928" cy="118244"/>
            </a:xfrm>
            <a:prstGeom prst="rect">
              <a:avLst/>
            </a:prstGeom>
          </p:spPr>
        </p:pic>
        <p:pic>
          <p:nvPicPr>
            <p:cNvPr id="236" name="Picture 235">
              <a:extLst>
                <a:ext uri="{FF2B5EF4-FFF2-40B4-BE49-F238E27FC236}">
                  <a16:creationId xmlns:a16="http://schemas.microsoft.com/office/drawing/2014/main" id="{21C7F3E0-9882-8D4E-958F-D99A8A36E9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045693" y="5819319"/>
              <a:ext cx="220671" cy="127925"/>
            </a:xfrm>
            <a:prstGeom prst="rect">
              <a:avLst/>
            </a:prstGeom>
          </p:spPr>
        </p:pic>
        <p:grpSp>
          <p:nvGrpSpPr>
            <p:cNvPr id="237" name="Google Shape;144;p14">
              <a:extLst>
                <a:ext uri="{FF2B5EF4-FFF2-40B4-BE49-F238E27FC236}">
                  <a16:creationId xmlns:a16="http://schemas.microsoft.com/office/drawing/2014/main" id="{62933A03-2E5B-724B-AFC0-A1A75C318D4B}"/>
                </a:ext>
              </a:extLst>
            </p:cNvPr>
            <p:cNvGrpSpPr/>
            <p:nvPr/>
          </p:nvGrpSpPr>
          <p:grpSpPr>
            <a:xfrm>
              <a:off x="1965146" y="5357472"/>
              <a:ext cx="787563" cy="836650"/>
              <a:chOff x="2305974" y="983604"/>
              <a:chExt cx="2217251" cy="2288877"/>
            </a:xfrm>
          </p:grpSpPr>
          <p:grpSp>
            <p:nvGrpSpPr>
              <p:cNvPr id="238" name="Google Shape;147;p14">
                <a:extLst>
                  <a:ext uri="{FF2B5EF4-FFF2-40B4-BE49-F238E27FC236}">
                    <a16:creationId xmlns:a16="http://schemas.microsoft.com/office/drawing/2014/main" id="{62CF0223-AC9B-8D49-8292-9615670ABB04}"/>
                  </a:ext>
                </a:extLst>
              </p:cNvPr>
              <p:cNvGrpSpPr/>
              <p:nvPr/>
            </p:nvGrpSpPr>
            <p:grpSpPr>
              <a:xfrm rot="5400000">
                <a:off x="2724344" y="897935"/>
                <a:ext cx="238194" cy="1074934"/>
                <a:chOff x="1434053" y="-1866842"/>
                <a:chExt cx="288300" cy="1295100"/>
              </a:xfrm>
            </p:grpSpPr>
            <p:sp>
              <p:nvSpPr>
                <p:cNvPr id="337" name="Google Shape;148;p14">
                  <a:extLst>
                    <a:ext uri="{FF2B5EF4-FFF2-40B4-BE49-F238E27FC236}">
                      <a16:creationId xmlns:a16="http://schemas.microsoft.com/office/drawing/2014/main" id="{CE6DC3B3-80C1-E64F-A434-1F0C78A80B2F}"/>
                    </a:ext>
                  </a:extLst>
                </p:cNvPr>
                <p:cNvSpPr/>
                <p:nvPr/>
              </p:nvSpPr>
              <p:spPr>
                <a:xfrm>
                  <a:off x="1434053" y="-15290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149;p14">
                  <a:extLst>
                    <a:ext uri="{FF2B5EF4-FFF2-40B4-BE49-F238E27FC236}">
                      <a16:creationId xmlns:a16="http://schemas.microsoft.com/office/drawing/2014/main" id="{F9FD701C-2F9F-C74F-A40F-A645EFB1BE58}"/>
                    </a:ext>
                  </a:extLst>
                </p:cNvPr>
                <p:cNvSpPr/>
                <p:nvPr/>
              </p:nvSpPr>
              <p:spPr>
                <a:xfrm>
                  <a:off x="1434053" y="-11912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" name="Google Shape;150;p14">
                  <a:extLst>
                    <a:ext uri="{FF2B5EF4-FFF2-40B4-BE49-F238E27FC236}">
                      <a16:creationId xmlns:a16="http://schemas.microsoft.com/office/drawing/2014/main" id="{351E98D8-CF6F-E844-B384-387A728BC7E6}"/>
                    </a:ext>
                  </a:extLst>
                </p:cNvPr>
                <p:cNvSpPr/>
                <p:nvPr/>
              </p:nvSpPr>
              <p:spPr>
                <a:xfrm>
                  <a:off x="1434053" y="-8534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" name="Google Shape;151;p14">
                  <a:extLst>
                    <a:ext uri="{FF2B5EF4-FFF2-40B4-BE49-F238E27FC236}">
                      <a16:creationId xmlns:a16="http://schemas.microsoft.com/office/drawing/2014/main" id="{1A0FA68A-8C28-D747-A63C-CCE82182F77D}"/>
                    </a:ext>
                  </a:extLst>
                </p:cNvPr>
                <p:cNvSpPr/>
                <p:nvPr/>
              </p:nvSpPr>
              <p:spPr>
                <a:xfrm>
                  <a:off x="1434053" y="-18668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9" name="Google Shape;152;p14">
                <a:extLst>
                  <a:ext uri="{FF2B5EF4-FFF2-40B4-BE49-F238E27FC236}">
                    <a16:creationId xmlns:a16="http://schemas.microsoft.com/office/drawing/2014/main" id="{FFDE639B-7FD6-CF4A-9BEF-305CC4432C7A}"/>
                  </a:ext>
                </a:extLst>
              </p:cNvPr>
              <p:cNvGrpSpPr/>
              <p:nvPr/>
            </p:nvGrpSpPr>
            <p:grpSpPr>
              <a:xfrm rot="5400000">
                <a:off x="3285092" y="2347111"/>
                <a:ext cx="238197" cy="1074934"/>
                <a:chOff x="1332085" y="-1658091"/>
                <a:chExt cx="288303" cy="1295099"/>
              </a:xfrm>
            </p:grpSpPr>
            <p:sp>
              <p:nvSpPr>
                <p:cNvPr id="333" name="Google Shape;153;p14">
                  <a:extLst>
                    <a:ext uri="{FF2B5EF4-FFF2-40B4-BE49-F238E27FC236}">
                      <a16:creationId xmlns:a16="http://schemas.microsoft.com/office/drawing/2014/main" id="{CC94559D-0F06-6E46-8A9A-2D540D3CC9A5}"/>
                    </a:ext>
                  </a:extLst>
                </p:cNvPr>
                <p:cNvSpPr/>
                <p:nvPr/>
              </p:nvSpPr>
              <p:spPr>
                <a:xfrm>
                  <a:off x="1332088" y="-132029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900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154;p14">
                  <a:extLst>
                    <a:ext uri="{FF2B5EF4-FFF2-40B4-BE49-F238E27FC236}">
                      <a16:creationId xmlns:a16="http://schemas.microsoft.com/office/drawing/2014/main" id="{7082B49F-BF00-F04E-97FD-8037485A5922}"/>
                    </a:ext>
                  </a:extLst>
                </p:cNvPr>
                <p:cNvSpPr/>
                <p:nvPr/>
              </p:nvSpPr>
              <p:spPr>
                <a:xfrm>
                  <a:off x="1332088" y="-98249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900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155;p14">
                  <a:extLst>
                    <a:ext uri="{FF2B5EF4-FFF2-40B4-BE49-F238E27FC236}">
                      <a16:creationId xmlns:a16="http://schemas.microsoft.com/office/drawing/2014/main" id="{A768B525-3450-984E-85AC-34411FA3643A}"/>
                    </a:ext>
                  </a:extLst>
                </p:cNvPr>
                <p:cNvSpPr/>
                <p:nvPr/>
              </p:nvSpPr>
              <p:spPr>
                <a:xfrm>
                  <a:off x="1332088" y="-64469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900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156;p14">
                  <a:extLst>
                    <a:ext uri="{FF2B5EF4-FFF2-40B4-BE49-F238E27FC236}">
                      <a16:creationId xmlns:a16="http://schemas.microsoft.com/office/drawing/2014/main" id="{D66E4504-72F6-FD45-A2DD-3F3A1A2F4473}"/>
                    </a:ext>
                  </a:extLst>
                </p:cNvPr>
                <p:cNvSpPr/>
                <p:nvPr/>
              </p:nvSpPr>
              <p:spPr>
                <a:xfrm>
                  <a:off x="1332085" y="-1658091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900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0" name="Google Shape;157;p14">
                <a:extLst>
                  <a:ext uri="{FF2B5EF4-FFF2-40B4-BE49-F238E27FC236}">
                    <a16:creationId xmlns:a16="http://schemas.microsoft.com/office/drawing/2014/main" id="{05767EA2-CD1E-5A4B-A0D7-3DC45A415F1F}"/>
                  </a:ext>
                </a:extLst>
              </p:cNvPr>
              <p:cNvGrpSpPr/>
              <p:nvPr/>
            </p:nvGrpSpPr>
            <p:grpSpPr>
              <a:xfrm rot="5400000">
                <a:off x="3866661" y="897935"/>
                <a:ext cx="238194" cy="1074934"/>
                <a:chOff x="1434053" y="-1866842"/>
                <a:chExt cx="288300" cy="1295100"/>
              </a:xfrm>
            </p:grpSpPr>
            <p:sp>
              <p:nvSpPr>
                <p:cNvPr id="329" name="Google Shape;158;p14">
                  <a:extLst>
                    <a:ext uri="{FF2B5EF4-FFF2-40B4-BE49-F238E27FC236}">
                      <a16:creationId xmlns:a16="http://schemas.microsoft.com/office/drawing/2014/main" id="{B182290E-0109-0C4C-AE0E-EF5B3F7B93BB}"/>
                    </a:ext>
                  </a:extLst>
                </p:cNvPr>
                <p:cNvSpPr/>
                <p:nvPr/>
              </p:nvSpPr>
              <p:spPr>
                <a:xfrm>
                  <a:off x="1434053" y="-15290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159;p14">
                  <a:extLst>
                    <a:ext uri="{FF2B5EF4-FFF2-40B4-BE49-F238E27FC236}">
                      <a16:creationId xmlns:a16="http://schemas.microsoft.com/office/drawing/2014/main" id="{1FC5DA39-C6D4-6444-8739-CCA5A1622465}"/>
                    </a:ext>
                  </a:extLst>
                </p:cNvPr>
                <p:cNvSpPr/>
                <p:nvPr/>
              </p:nvSpPr>
              <p:spPr>
                <a:xfrm>
                  <a:off x="1434053" y="-11912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160;p14">
                  <a:extLst>
                    <a:ext uri="{FF2B5EF4-FFF2-40B4-BE49-F238E27FC236}">
                      <a16:creationId xmlns:a16="http://schemas.microsoft.com/office/drawing/2014/main" id="{8690DBA1-A453-A540-B9EC-7BF93495A8F6}"/>
                    </a:ext>
                  </a:extLst>
                </p:cNvPr>
                <p:cNvSpPr/>
                <p:nvPr/>
              </p:nvSpPr>
              <p:spPr>
                <a:xfrm>
                  <a:off x="1434053" y="-8534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161;p14">
                  <a:extLst>
                    <a:ext uri="{FF2B5EF4-FFF2-40B4-BE49-F238E27FC236}">
                      <a16:creationId xmlns:a16="http://schemas.microsoft.com/office/drawing/2014/main" id="{D89109A5-342A-0141-8E81-DFBAA3343B70}"/>
                    </a:ext>
                  </a:extLst>
                </p:cNvPr>
                <p:cNvSpPr/>
                <p:nvPr/>
              </p:nvSpPr>
              <p:spPr>
                <a:xfrm>
                  <a:off x="1434053" y="-18668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1" name="Google Shape;162;p14">
                <a:extLst>
                  <a:ext uri="{FF2B5EF4-FFF2-40B4-BE49-F238E27FC236}">
                    <a16:creationId xmlns:a16="http://schemas.microsoft.com/office/drawing/2014/main" id="{943EA4D0-9474-CD46-ADBD-7C6ECE21CCA1}"/>
                  </a:ext>
                </a:extLst>
              </p:cNvPr>
              <p:cNvGrpSpPr/>
              <p:nvPr/>
            </p:nvGrpSpPr>
            <p:grpSpPr>
              <a:xfrm rot="5400000">
                <a:off x="3866661" y="1468707"/>
                <a:ext cx="238194" cy="1074934"/>
                <a:chOff x="1434053" y="-1866842"/>
                <a:chExt cx="288300" cy="1295100"/>
              </a:xfrm>
            </p:grpSpPr>
            <p:sp>
              <p:nvSpPr>
                <p:cNvPr id="325" name="Google Shape;163;p14">
                  <a:extLst>
                    <a:ext uri="{FF2B5EF4-FFF2-40B4-BE49-F238E27FC236}">
                      <a16:creationId xmlns:a16="http://schemas.microsoft.com/office/drawing/2014/main" id="{1404DB91-B6E5-0043-B323-21E41FAE5787}"/>
                    </a:ext>
                  </a:extLst>
                </p:cNvPr>
                <p:cNvSpPr/>
                <p:nvPr/>
              </p:nvSpPr>
              <p:spPr>
                <a:xfrm>
                  <a:off x="1434053" y="-15290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164;p14">
                  <a:extLst>
                    <a:ext uri="{FF2B5EF4-FFF2-40B4-BE49-F238E27FC236}">
                      <a16:creationId xmlns:a16="http://schemas.microsoft.com/office/drawing/2014/main" id="{76E1E503-659A-A64E-854C-8E4137B8E952}"/>
                    </a:ext>
                  </a:extLst>
                </p:cNvPr>
                <p:cNvSpPr/>
                <p:nvPr/>
              </p:nvSpPr>
              <p:spPr>
                <a:xfrm>
                  <a:off x="1434053" y="-11912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165;p14">
                  <a:extLst>
                    <a:ext uri="{FF2B5EF4-FFF2-40B4-BE49-F238E27FC236}">
                      <a16:creationId xmlns:a16="http://schemas.microsoft.com/office/drawing/2014/main" id="{5096866A-7820-E046-8F29-66C77049EE2F}"/>
                    </a:ext>
                  </a:extLst>
                </p:cNvPr>
                <p:cNvSpPr/>
                <p:nvPr/>
              </p:nvSpPr>
              <p:spPr>
                <a:xfrm>
                  <a:off x="1434053" y="-8534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166;p14">
                  <a:extLst>
                    <a:ext uri="{FF2B5EF4-FFF2-40B4-BE49-F238E27FC236}">
                      <a16:creationId xmlns:a16="http://schemas.microsoft.com/office/drawing/2014/main" id="{2305BBC6-0648-5C4E-BCAC-D2066862B66A}"/>
                    </a:ext>
                  </a:extLst>
                </p:cNvPr>
                <p:cNvSpPr/>
                <p:nvPr/>
              </p:nvSpPr>
              <p:spPr>
                <a:xfrm>
                  <a:off x="1434053" y="-18668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2" name="Google Shape;170;p14">
                <a:extLst>
                  <a:ext uri="{FF2B5EF4-FFF2-40B4-BE49-F238E27FC236}">
                    <a16:creationId xmlns:a16="http://schemas.microsoft.com/office/drawing/2014/main" id="{C3D3695F-647E-F44D-B0B6-4B0B45AEED9C}"/>
                  </a:ext>
                </a:extLst>
              </p:cNvPr>
              <p:cNvGrpSpPr/>
              <p:nvPr/>
            </p:nvGrpSpPr>
            <p:grpSpPr>
              <a:xfrm rot="5400000">
                <a:off x="2724344" y="1468707"/>
                <a:ext cx="238194" cy="1074934"/>
                <a:chOff x="1434053" y="-1866842"/>
                <a:chExt cx="288300" cy="1295100"/>
              </a:xfrm>
            </p:grpSpPr>
            <p:sp>
              <p:nvSpPr>
                <p:cNvPr id="321" name="Google Shape;171;p14">
                  <a:extLst>
                    <a:ext uri="{FF2B5EF4-FFF2-40B4-BE49-F238E27FC236}">
                      <a16:creationId xmlns:a16="http://schemas.microsoft.com/office/drawing/2014/main" id="{B2146BD7-EBC9-774D-9440-B529E3CDA069}"/>
                    </a:ext>
                  </a:extLst>
                </p:cNvPr>
                <p:cNvSpPr/>
                <p:nvPr/>
              </p:nvSpPr>
              <p:spPr>
                <a:xfrm>
                  <a:off x="1434053" y="-15290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172;p14">
                  <a:extLst>
                    <a:ext uri="{FF2B5EF4-FFF2-40B4-BE49-F238E27FC236}">
                      <a16:creationId xmlns:a16="http://schemas.microsoft.com/office/drawing/2014/main" id="{1A855C84-933F-D143-A5B9-FF107E591F1D}"/>
                    </a:ext>
                  </a:extLst>
                </p:cNvPr>
                <p:cNvSpPr/>
                <p:nvPr/>
              </p:nvSpPr>
              <p:spPr>
                <a:xfrm>
                  <a:off x="1434053" y="-11912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173;p14">
                  <a:extLst>
                    <a:ext uri="{FF2B5EF4-FFF2-40B4-BE49-F238E27FC236}">
                      <a16:creationId xmlns:a16="http://schemas.microsoft.com/office/drawing/2014/main" id="{83B45F1C-A99C-E947-90A4-1D03F62D4D0F}"/>
                    </a:ext>
                  </a:extLst>
                </p:cNvPr>
                <p:cNvSpPr/>
                <p:nvPr/>
              </p:nvSpPr>
              <p:spPr>
                <a:xfrm>
                  <a:off x="1434053" y="-8534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174;p14">
                  <a:extLst>
                    <a:ext uri="{FF2B5EF4-FFF2-40B4-BE49-F238E27FC236}">
                      <a16:creationId xmlns:a16="http://schemas.microsoft.com/office/drawing/2014/main" id="{D6FB1EA1-3C99-8447-ABD5-02953C8E8F48}"/>
                    </a:ext>
                  </a:extLst>
                </p:cNvPr>
                <p:cNvSpPr/>
                <p:nvPr/>
              </p:nvSpPr>
              <p:spPr>
                <a:xfrm>
                  <a:off x="1434053" y="-18668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243" name="Google Shape;178;p14">
                <a:extLst>
                  <a:ext uri="{FF2B5EF4-FFF2-40B4-BE49-F238E27FC236}">
                    <a16:creationId xmlns:a16="http://schemas.microsoft.com/office/drawing/2014/main" id="{130237AE-7E02-B944-9AB7-B079BD4117AB}"/>
                  </a:ext>
                </a:extLst>
              </p:cNvPr>
              <p:cNvCxnSpPr>
                <a:cxnSpLocks/>
                <a:stCxn id="339" idx="2"/>
              </p:cNvCxnSpPr>
              <p:nvPr/>
            </p:nvCxnSpPr>
            <p:spPr>
              <a:xfrm rot="10800000" flipH="1">
                <a:off x="2422880" y="983604"/>
                <a:ext cx="10428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4" name="Google Shape;179;p14">
                <a:extLst>
                  <a:ext uri="{FF2B5EF4-FFF2-40B4-BE49-F238E27FC236}">
                    <a16:creationId xmlns:a16="http://schemas.microsoft.com/office/drawing/2014/main" id="{DC736D3D-6FC3-8F4F-8D76-8B693593C643}"/>
                  </a:ext>
                </a:extLst>
              </p:cNvPr>
              <p:cNvCxnSpPr>
                <a:cxnSpLocks/>
                <a:stCxn id="338" idx="2"/>
              </p:cNvCxnSpPr>
              <p:nvPr/>
            </p:nvCxnSpPr>
            <p:spPr>
              <a:xfrm rot="10800000" flipH="1">
                <a:off x="2703255" y="983604"/>
                <a:ext cx="762299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5" name="Google Shape;180;p14">
                <a:extLst>
                  <a:ext uri="{FF2B5EF4-FFF2-40B4-BE49-F238E27FC236}">
                    <a16:creationId xmlns:a16="http://schemas.microsoft.com/office/drawing/2014/main" id="{80EC7548-6DB0-5A48-8110-535F6DE8DB5F}"/>
                  </a:ext>
                </a:extLst>
              </p:cNvPr>
              <p:cNvCxnSpPr>
                <a:cxnSpLocks/>
                <a:stCxn id="337" idx="2"/>
              </p:cNvCxnSpPr>
              <p:nvPr/>
            </p:nvCxnSpPr>
            <p:spPr>
              <a:xfrm rot="10800000" flipH="1">
                <a:off x="2983627" y="983604"/>
                <a:ext cx="4821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6" name="Google Shape;181;p14">
                <a:extLst>
                  <a:ext uri="{FF2B5EF4-FFF2-40B4-BE49-F238E27FC236}">
                    <a16:creationId xmlns:a16="http://schemas.microsoft.com/office/drawing/2014/main" id="{1BC4207E-5FCF-1847-92EF-1EAD3327148F}"/>
                  </a:ext>
                </a:extLst>
              </p:cNvPr>
              <p:cNvCxnSpPr>
                <a:cxnSpLocks/>
                <a:stCxn id="340" idx="2"/>
              </p:cNvCxnSpPr>
              <p:nvPr/>
            </p:nvCxnSpPr>
            <p:spPr>
              <a:xfrm rot="10800000" flipH="1">
                <a:off x="3264002" y="983604"/>
                <a:ext cx="201599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7" name="Google Shape;182;p14">
                <a:extLst>
                  <a:ext uri="{FF2B5EF4-FFF2-40B4-BE49-F238E27FC236}">
                    <a16:creationId xmlns:a16="http://schemas.microsoft.com/office/drawing/2014/main" id="{C3EA45A2-EA87-B84A-B25E-618A655A4AA7}"/>
                  </a:ext>
                </a:extLst>
              </p:cNvPr>
              <p:cNvCxnSpPr>
                <a:cxnSpLocks/>
                <a:stCxn id="331" idx="2"/>
              </p:cNvCxnSpPr>
              <p:nvPr/>
            </p:nvCxnSpPr>
            <p:spPr>
              <a:xfrm rot="10800000">
                <a:off x="3465599" y="983604"/>
                <a:ext cx="996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8" name="Google Shape;183;p14">
                <a:extLst>
                  <a:ext uri="{FF2B5EF4-FFF2-40B4-BE49-F238E27FC236}">
                    <a16:creationId xmlns:a16="http://schemas.microsoft.com/office/drawing/2014/main" id="{897592E6-27CD-3445-9B28-C9882F1D4A3D}"/>
                  </a:ext>
                </a:extLst>
              </p:cNvPr>
              <p:cNvCxnSpPr>
                <a:cxnSpLocks/>
                <a:stCxn id="330" idx="2"/>
              </p:cNvCxnSpPr>
              <p:nvPr/>
            </p:nvCxnSpPr>
            <p:spPr>
              <a:xfrm rot="10800000">
                <a:off x="3465770" y="983604"/>
                <a:ext cx="379799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9" name="Google Shape;184;p14">
                <a:extLst>
                  <a:ext uri="{FF2B5EF4-FFF2-40B4-BE49-F238E27FC236}">
                    <a16:creationId xmlns:a16="http://schemas.microsoft.com/office/drawing/2014/main" id="{5907566A-B7E9-E749-B980-3B2F84767AEF}"/>
                  </a:ext>
                </a:extLst>
              </p:cNvPr>
              <p:cNvCxnSpPr>
                <a:cxnSpLocks/>
                <a:stCxn id="329" idx="2"/>
              </p:cNvCxnSpPr>
              <p:nvPr/>
            </p:nvCxnSpPr>
            <p:spPr>
              <a:xfrm rot="10800000">
                <a:off x="3465647" y="983604"/>
                <a:ext cx="6603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0" name="Google Shape;185;p14">
                <a:extLst>
                  <a:ext uri="{FF2B5EF4-FFF2-40B4-BE49-F238E27FC236}">
                    <a16:creationId xmlns:a16="http://schemas.microsoft.com/office/drawing/2014/main" id="{952AE5D6-ABCB-DC44-A2A4-B8DC487E0CB0}"/>
                  </a:ext>
                </a:extLst>
              </p:cNvPr>
              <p:cNvCxnSpPr>
                <a:cxnSpLocks/>
                <a:stCxn id="332" idx="2"/>
              </p:cNvCxnSpPr>
              <p:nvPr/>
            </p:nvCxnSpPr>
            <p:spPr>
              <a:xfrm rot="10800000">
                <a:off x="3465820" y="983604"/>
                <a:ext cx="94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1" name="Google Shape;186;p14">
                <a:extLst>
                  <a:ext uri="{FF2B5EF4-FFF2-40B4-BE49-F238E27FC236}">
                    <a16:creationId xmlns:a16="http://schemas.microsoft.com/office/drawing/2014/main" id="{94035E14-7762-FE40-B9EA-3B0EF5916FA4}"/>
                  </a:ext>
                </a:extLst>
              </p:cNvPr>
              <p:cNvCxnSpPr>
                <a:cxnSpLocks/>
                <a:stCxn id="323" idx="2"/>
                <a:endCxn id="323" idx="2"/>
              </p:cNvCxnSpPr>
              <p:nvPr/>
            </p:nvCxnSpPr>
            <p:spPr>
              <a:xfrm>
                <a:off x="2422880" y="1887077"/>
                <a:ext cx="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2" name="Google Shape;187;p14">
                <a:extLst>
                  <a:ext uri="{FF2B5EF4-FFF2-40B4-BE49-F238E27FC236}">
                    <a16:creationId xmlns:a16="http://schemas.microsoft.com/office/drawing/2014/main" id="{AC99C61D-B1A0-5644-8168-01D0057249F7}"/>
                  </a:ext>
                </a:extLst>
              </p:cNvPr>
              <p:cNvCxnSpPr>
                <a:cxnSpLocks/>
                <a:stCxn id="339" idx="6"/>
                <a:endCxn id="323" idx="2"/>
              </p:cNvCxnSpPr>
              <p:nvPr/>
            </p:nvCxnSpPr>
            <p:spPr>
              <a:xfrm>
                <a:off x="2422880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3" name="Google Shape;188;p14">
                <a:extLst>
                  <a:ext uri="{FF2B5EF4-FFF2-40B4-BE49-F238E27FC236}">
                    <a16:creationId xmlns:a16="http://schemas.microsoft.com/office/drawing/2014/main" id="{AAC8C8B7-034F-AC40-B7CF-A3E1A75E5CDF}"/>
                  </a:ext>
                </a:extLst>
              </p:cNvPr>
              <p:cNvCxnSpPr>
                <a:cxnSpLocks/>
                <a:stCxn id="339" idx="6"/>
                <a:endCxn id="322" idx="2"/>
              </p:cNvCxnSpPr>
              <p:nvPr/>
            </p:nvCxnSpPr>
            <p:spPr>
              <a:xfrm>
                <a:off x="2422880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4" name="Google Shape;189;p14">
                <a:extLst>
                  <a:ext uri="{FF2B5EF4-FFF2-40B4-BE49-F238E27FC236}">
                    <a16:creationId xmlns:a16="http://schemas.microsoft.com/office/drawing/2014/main" id="{16A71AAA-86BB-7643-8017-1DBD3376F89E}"/>
                  </a:ext>
                </a:extLst>
              </p:cNvPr>
              <p:cNvCxnSpPr>
                <a:cxnSpLocks/>
                <a:stCxn id="339" idx="6"/>
                <a:endCxn id="321" idx="2"/>
              </p:cNvCxnSpPr>
              <p:nvPr/>
            </p:nvCxnSpPr>
            <p:spPr>
              <a:xfrm>
                <a:off x="2422880" y="1554496"/>
                <a:ext cx="5607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5" name="Google Shape;190;p14">
                <a:extLst>
                  <a:ext uri="{FF2B5EF4-FFF2-40B4-BE49-F238E27FC236}">
                    <a16:creationId xmlns:a16="http://schemas.microsoft.com/office/drawing/2014/main" id="{1A4208CA-6B03-1C40-AD7C-9A8DB3541CE7}"/>
                  </a:ext>
                </a:extLst>
              </p:cNvPr>
              <p:cNvCxnSpPr>
                <a:cxnSpLocks/>
                <a:stCxn id="339" idx="6"/>
                <a:endCxn id="324" idx="2"/>
              </p:cNvCxnSpPr>
              <p:nvPr/>
            </p:nvCxnSpPr>
            <p:spPr>
              <a:xfrm>
                <a:off x="2422880" y="1554499"/>
                <a:ext cx="841122" cy="33258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6" name="Google Shape;191;p14">
                <a:extLst>
                  <a:ext uri="{FF2B5EF4-FFF2-40B4-BE49-F238E27FC236}">
                    <a16:creationId xmlns:a16="http://schemas.microsoft.com/office/drawing/2014/main" id="{206E42C8-C29C-5D4C-A93B-4958047AA594}"/>
                  </a:ext>
                </a:extLst>
              </p:cNvPr>
              <p:cNvCxnSpPr>
                <a:cxnSpLocks/>
                <a:stCxn id="338" idx="6"/>
                <a:endCxn id="323" idx="2"/>
              </p:cNvCxnSpPr>
              <p:nvPr/>
            </p:nvCxnSpPr>
            <p:spPr>
              <a:xfrm flipH="1">
                <a:off x="2422754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7" name="Google Shape;192;p14">
                <a:extLst>
                  <a:ext uri="{FF2B5EF4-FFF2-40B4-BE49-F238E27FC236}">
                    <a16:creationId xmlns:a16="http://schemas.microsoft.com/office/drawing/2014/main" id="{4115CFAF-AECC-F849-AE34-8587F47D3BD7}"/>
                  </a:ext>
                </a:extLst>
              </p:cNvPr>
              <p:cNvCxnSpPr>
                <a:cxnSpLocks/>
                <a:stCxn id="338" idx="6"/>
                <a:endCxn id="322" idx="2"/>
              </p:cNvCxnSpPr>
              <p:nvPr/>
            </p:nvCxnSpPr>
            <p:spPr>
              <a:xfrm>
                <a:off x="2703255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8" name="Google Shape;193;p14">
                <a:extLst>
                  <a:ext uri="{FF2B5EF4-FFF2-40B4-BE49-F238E27FC236}">
                    <a16:creationId xmlns:a16="http://schemas.microsoft.com/office/drawing/2014/main" id="{C73360A8-F81A-6248-8F93-4105EBADD841}"/>
                  </a:ext>
                </a:extLst>
              </p:cNvPr>
              <p:cNvCxnSpPr>
                <a:cxnSpLocks/>
                <a:stCxn id="338" idx="6"/>
                <a:endCxn id="321" idx="2"/>
              </p:cNvCxnSpPr>
              <p:nvPr/>
            </p:nvCxnSpPr>
            <p:spPr>
              <a:xfrm>
                <a:off x="2703255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9" name="Google Shape;194;p14">
                <a:extLst>
                  <a:ext uri="{FF2B5EF4-FFF2-40B4-BE49-F238E27FC236}">
                    <a16:creationId xmlns:a16="http://schemas.microsoft.com/office/drawing/2014/main" id="{F817466C-A8D5-D347-82F0-F5F9FD913260}"/>
                  </a:ext>
                </a:extLst>
              </p:cNvPr>
              <p:cNvCxnSpPr>
                <a:cxnSpLocks/>
                <a:stCxn id="338" idx="6"/>
                <a:endCxn id="324" idx="2"/>
              </p:cNvCxnSpPr>
              <p:nvPr/>
            </p:nvCxnSpPr>
            <p:spPr>
              <a:xfrm>
                <a:off x="2703255" y="1554496"/>
                <a:ext cx="5607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0" name="Google Shape;195;p14">
                <a:extLst>
                  <a:ext uri="{FF2B5EF4-FFF2-40B4-BE49-F238E27FC236}">
                    <a16:creationId xmlns:a16="http://schemas.microsoft.com/office/drawing/2014/main" id="{302695D6-B4DC-374A-85F8-03DECE91A73E}"/>
                  </a:ext>
                </a:extLst>
              </p:cNvPr>
              <p:cNvCxnSpPr>
                <a:cxnSpLocks/>
                <a:stCxn id="337" idx="6"/>
                <a:endCxn id="323" idx="2"/>
              </p:cNvCxnSpPr>
              <p:nvPr/>
            </p:nvCxnSpPr>
            <p:spPr>
              <a:xfrm flipH="1">
                <a:off x="2422880" y="1554499"/>
                <a:ext cx="560747" cy="33258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1" name="Google Shape;196;p14">
                <a:extLst>
                  <a:ext uri="{FF2B5EF4-FFF2-40B4-BE49-F238E27FC236}">
                    <a16:creationId xmlns:a16="http://schemas.microsoft.com/office/drawing/2014/main" id="{2C204D5B-8FE6-5D4C-8EE7-DB8514EA8416}"/>
                  </a:ext>
                </a:extLst>
              </p:cNvPr>
              <p:cNvCxnSpPr>
                <a:cxnSpLocks/>
                <a:stCxn id="337" idx="6"/>
                <a:endCxn id="322" idx="2"/>
              </p:cNvCxnSpPr>
              <p:nvPr/>
            </p:nvCxnSpPr>
            <p:spPr>
              <a:xfrm flipH="1">
                <a:off x="2703129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2" name="Google Shape;197;p14">
                <a:extLst>
                  <a:ext uri="{FF2B5EF4-FFF2-40B4-BE49-F238E27FC236}">
                    <a16:creationId xmlns:a16="http://schemas.microsoft.com/office/drawing/2014/main" id="{9B151319-4DA5-C64E-9D95-8A4E554B21E2}"/>
                  </a:ext>
                </a:extLst>
              </p:cNvPr>
              <p:cNvCxnSpPr>
                <a:cxnSpLocks/>
                <a:stCxn id="337" idx="6"/>
                <a:endCxn id="321" idx="2"/>
              </p:cNvCxnSpPr>
              <p:nvPr/>
            </p:nvCxnSpPr>
            <p:spPr>
              <a:xfrm>
                <a:off x="2983627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3" name="Google Shape;198;p14">
                <a:extLst>
                  <a:ext uri="{FF2B5EF4-FFF2-40B4-BE49-F238E27FC236}">
                    <a16:creationId xmlns:a16="http://schemas.microsoft.com/office/drawing/2014/main" id="{62C79EE6-F7EF-F440-B19D-B4FBD28BD8BC}"/>
                  </a:ext>
                </a:extLst>
              </p:cNvPr>
              <p:cNvCxnSpPr>
                <a:cxnSpLocks/>
                <a:stCxn id="337" idx="6"/>
                <a:endCxn id="324" idx="2"/>
              </p:cNvCxnSpPr>
              <p:nvPr/>
            </p:nvCxnSpPr>
            <p:spPr>
              <a:xfrm>
                <a:off x="2983627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4" name="Google Shape;199;p14">
                <a:extLst>
                  <a:ext uri="{FF2B5EF4-FFF2-40B4-BE49-F238E27FC236}">
                    <a16:creationId xmlns:a16="http://schemas.microsoft.com/office/drawing/2014/main" id="{7BB6B5C7-FD9E-BC42-AA2E-87FEE686699B}"/>
                  </a:ext>
                </a:extLst>
              </p:cNvPr>
              <p:cNvCxnSpPr>
                <a:cxnSpLocks/>
                <a:stCxn id="340" idx="6"/>
                <a:endCxn id="321" idx="2"/>
              </p:cNvCxnSpPr>
              <p:nvPr/>
            </p:nvCxnSpPr>
            <p:spPr>
              <a:xfrm flipH="1">
                <a:off x="2983501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5" name="Google Shape;200;p14">
                <a:extLst>
                  <a:ext uri="{FF2B5EF4-FFF2-40B4-BE49-F238E27FC236}">
                    <a16:creationId xmlns:a16="http://schemas.microsoft.com/office/drawing/2014/main" id="{40BE7BEA-C658-DC40-BEA0-5FC0EDE45BA1}"/>
                  </a:ext>
                </a:extLst>
              </p:cNvPr>
              <p:cNvCxnSpPr>
                <a:cxnSpLocks/>
                <a:stCxn id="340" idx="6"/>
                <a:endCxn id="324" idx="2"/>
              </p:cNvCxnSpPr>
              <p:nvPr/>
            </p:nvCxnSpPr>
            <p:spPr>
              <a:xfrm>
                <a:off x="3264002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6" name="Google Shape;201;p14">
                <a:extLst>
                  <a:ext uri="{FF2B5EF4-FFF2-40B4-BE49-F238E27FC236}">
                    <a16:creationId xmlns:a16="http://schemas.microsoft.com/office/drawing/2014/main" id="{CF457E21-7BC6-B74C-836B-3640DCCDDA4C}"/>
                  </a:ext>
                </a:extLst>
              </p:cNvPr>
              <p:cNvCxnSpPr>
                <a:cxnSpLocks/>
                <a:stCxn id="340" idx="6"/>
                <a:endCxn id="322" idx="2"/>
              </p:cNvCxnSpPr>
              <p:nvPr/>
            </p:nvCxnSpPr>
            <p:spPr>
              <a:xfrm flipH="1">
                <a:off x="2703303" y="1554496"/>
                <a:ext cx="5607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7" name="Google Shape;202;p14">
                <a:extLst>
                  <a:ext uri="{FF2B5EF4-FFF2-40B4-BE49-F238E27FC236}">
                    <a16:creationId xmlns:a16="http://schemas.microsoft.com/office/drawing/2014/main" id="{1E80D5F5-5B3A-D141-8E7F-38CBD674DC32}"/>
                  </a:ext>
                </a:extLst>
              </p:cNvPr>
              <p:cNvCxnSpPr>
                <a:cxnSpLocks/>
                <a:stCxn id="340" idx="6"/>
                <a:endCxn id="323" idx="2"/>
              </p:cNvCxnSpPr>
              <p:nvPr/>
            </p:nvCxnSpPr>
            <p:spPr>
              <a:xfrm flipH="1">
                <a:off x="2422880" y="1554499"/>
                <a:ext cx="841122" cy="33258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8" name="Google Shape;203;p14">
                <a:extLst>
                  <a:ext uri="{FF2B5EF4-FFF2-40B4-BE49-F238E27FC236}">
                    <a16:creationId xmlns:a16="http://schemas.microsoft.com/office/drawing/2014/main" id="{CE9B2E91-9D82-8F48-8EF5-C885AD09431C}"/>
                  </a:ext>
                </a:extLst>
              </p:cNvPr>
              <p:cNvCxnSpPr>
                <a:cxnSpLocks/>
                <a:stCxn id="331" idx="6"/>
                <a:endCxn id="327" idx="2"/>
              </p:cNvCxnSpPr>
              <p:nvPr/>
            </p:nvCxnSpPr>
            <p:spPr>
              <a:xfrm>
                <a:off x="3565197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9" name="Google Shape;204;p14">
                <a:extLst>
                  <a:ext uri="{FF2B5EF4-FFF2-40B4-BE49-F238E27FC236}">
                    <a16:creationId xmlns:a16="http://schemas.microsoft.com/office/drawing/2014/main" id="{AD26BB7D-E133-8240-BB5C-ECB1FA7A43E1}"/>
                  </a:ext>
                </a:extLst>
              </p:cNvPr>
              <p:cNvCxnSpPr>
                <a:cxnSpLocks/>
                <a:stCxn id="331" idx="6"/>
                <a:endCxn id="326" idx="2"/>
              </p:cNvCxnSpPr>
              <p:nvPr/>
            </p:nvCxnSpPr>
            <p:spPr>
              <a:xfrm>
                <a:off x="3565197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0" name="Google Shape;205;p14">
                <a:extLst>
                  <a:ext uri="{FF2B5EF4-FFF2-40B4-BE49-F238E27FC236}">
                    <a16:creationId xmlns:a16="http://schemas.microsoft.com/office/drawing/2014/main" id="{6FC7A648-3159-8048-9FEC-B8C8F3559219}"/>
                  </a:ext>
                </a:extLst>
              </p:cNvPr>
              <p:cNvCxnSpPr>
                <a:cxnSpLocks/>
                <a:stCxn id="331" idx="6"/>
                <a:endCxn id="325" idx="2"/>
              </p:cNvCxnSpPr>
              <p:nvPr/>
            </p:nvCxnSpPr>
            <p:spPr>
              <a:xfrm>
                <a:off x="3565197" y="1554496"/>
                <a:ext cx="5607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1" name="Google Shape;206;p14">
                <a:extLst>
                  <a:ext uri="{FF2B5EF4-FFF2-40B4-BE49-F238E27FC236}">
                    <a16:creationId xmlns:a16="http://schemas.microsoft.com/office/drawing/2014/main" id="{762A2A92-80F0-104D-8109-15CF51126C26}"/>
                  </a:ext>
                </a:extLst>
              </p:cNvPr>
              <p:cNvCxnSpPr>
                <a:cxnSpLocks/>
                <a:stCxn id="331" idx="6"/>
                <a:endCxn id="328" idx="2"/>
              </p:cNvCxnSpPr>
              <p:nvPr/>
            </p:nvCxnSpPr>
            <p:spPr>
              <a:xfrm>
                <a:off x="3565197" y="1554496"/>
                <a:ext cx="8412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2" name="Google Shape;207;p14">
                <a:extLst>
                  <a:ext uri="{FF2B5EF4-FFF2-40B4-BE49-F238E27FC236}">
                    <a16:creationId xmlns:a16="http://schemas.microsoft.com/office/drawing/2014/main" id="{36AA6650-C9FF-F848-BA3A-C909DA8E1DC4}"/>
                  </a:ext>
                </a:extLst>
              </p:cNvPr>
              <p:cNvCxnSpPr>
                <a:cxnSpLocks/>
                <a:stCxn id="330" idx="6"/>
                <a:endCxn id="327" idx="2"/>
              </p:cNvCxnSpPr>
              <p:nvPr/>
            </p:nvCxnSpPr>
            <p:spPr>
              <a:xfrm flipH="1">
                <a:off x="3565070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3" name="Google Shape;208;p14">
                <a:extLst>
                  <a:ext uri="{FF2B5EF4-FFF2-40B4-BE49-F238E27FC236}">
                    <a16:creationId xmlns:a16="http://schemas.microsoft.com/office/drawing/2014/main" id="{8D935BE4-7270-B44C-8A18-291CA7305D23}"/>
                  </a:ext>
                </a:extLst>
              </p:cNvPr>
              <p:cNvCxnSpPr>
                <a:cxnSpLocks/>
                <a:stCxn id="330" idx="6"/>
                <a:endCxn id="326" idx="2"/>
              </p:cNvCxnSpPr>
              <p:nvPr/>
            </p:nvCxnSpPr>
            <p:spPr>
              <a:xfrm>
                <a:off x="3845572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4" name="Google Shape;209;p14">
                <a:extLst>
                  <a:ext uri="{FF2B5EF4-FFF2-40B4-BE49-F238E27FC236}">
                    <a16:creationId xmlns:a16="http://schemas.microsoft.com/office/drawing/2014/main" id="{055F1C11-CC0B-9649-A3C0-030465DBD4C0}"/>
                  </a:ext>
                </a:extLst>
              </p:cNvPr>
              <p:cNvCxnSpPr>
                <a:cxnSpLocks/>
                <a:stCxn id="330" idx="6"/>
                <a:endCxn id="325" idx="2"/>
              </p:cNvCxnSpPr>
              <p:nvPr/>
            </p:nvCxnSpPr>
            <p:spPr>
              <a:xfrm>
                <a:off x="3845572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5" name="Google Shape;210;p14">
                <a:extLst>
                  <a:ext uri="{FF2B5EF4-FFF2-40B4-BE49-F238E27FC236}">
                    <a16:creationId xmlns:a16="http://schemas.microsoft.com/office/drawing/2014/main" id="{ABB36847-D597-FD47-B426-8D908FCA0DDE}"/>
                  </a:ext>
                </a:extLst>
              </p:cNvPr>
              <p:cNvCxnSpPr>
                <a:cxnSpLocks/>
                <a:stCxn id="330" idx="6"/>
                <a:endCxn id="328" idx="2"/>
              </p:cNvCxnSpPr>
              <p:nvPr/>
            </p:nvCxnSpPr>
            <p:spPr>
              <a:xfrm>
                <a:off x="3845572" y="1554496"/>
                <a:ext cx="5607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6" name="Google Shape;211;p14">
                <a:extLst>
                  <a:ext uri="{FF2B5EF4-FFF2-40B4-BE49-F238E27FC236}">
                    <a16:creationId xmlns:a16="http://schemas.microsoft.com/office/drawing/2014/main" id="{E664EBB2-7611-1E42-A2A5-486084313235}"/>
                  </a:ext>
                </a:extLst>
              </p:cNvPr>
              <p:cNvCxnSpPr>
                <a:cxnSpLocks/>
                <a:stCxn id="329" idx="6"/>
                <a:endCxn id="327" idx="2"/>
              </p:cNvCxnSpPr>
              <p:nvPr/>
            </p:nvCxnSpPr>
            <p:spPr>
              <a:xfrm flipH="1">
                <a:off x="3565197" y="1554499"/>
                <a:ext cx="560747" cy="33258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7" name="Google Shape;212;p14">
                <a:extLst>
                  <a:ext uri="{FF2B5EF4-FFF2-40B4-BE49-F238E27FC236}">
                    <a16:creationId xmlns:a16="http://schemas.microsoft.com/office/drawing/2014/main" id="{ECE911CE-1D92-CE4C-A283-214E6691138F}"/>
                  </a:ext>
                </a:extLst>
              </p:cNvPr>
              <p:cNvCxnSpPr>
                <a:cxnSpLocks/>
                <a:stCxn id="329" idx="6"/>
                <a:endCxn id="326" idx="2"/>
              </p:cNvCxnSpPr>
              <p:nvPr/>
            </p:nvCxnSpPr>
            <p:spPr>
              <a:xfrm flipH="1">
                <a:off x="3845445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8" name="Google Shape;213;p14">
                <a:extLst>
                  <a:ext uri="{FF2B5EF4-FFF2-40B4-BE49-F238E27FC236}">
                    <a16:creationId xmlns:a16="http://schemas.microsoft.com/office/drawing/2014/main" id="{DA782889-8B85-7445-ADC7-5502220B9401}"/>
                  </a:ext>
                </a:extLst>
              </p:cNvPr>
              <p:cNvCxnSpPr>
                <a:cxnSpLocks/>
                <a:stCxn id="329" idx="6"/>
                <a:endCxn id="325" idx="2"/>
              </p:cNvCxnSpPr>
              <p:nvPr/>
            </p:nvCxnSpPr>
            <p:spPr>
              <a:xfrm>
                <a:off x="4125947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9" name="Google Shape;214;p14">
                <a:extLst>
                  <a:ext uri="{FF2B5EF4-FFF2-40B4-BE49-F238E27FC236}">
                    <a16:creationId xmlns:a16="http://schemas.microsoft.com/office/drawing/2014/main" id="{8BF5E9BA-ED66-0244-A0C7-38C6A3CAB960}"/>
                  </a:ext>
                </a:extLst>
              </p:cNvPr>
              <p:cNvCxnSpPr>
                <a:cxnSpLocks/>
                <a:stCxn id="329" idx="6"/>
                <a:endCxn id="328" idx="2"/>
              </p:cNvCxnSpPr>
              <p:nvPr/>
            </p:nvCxnSpPr>
            <p:spPr>
              <a:xfrm>
                <a:off x="4125947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0" name="Google Shape;215;p14">
                <a:extLst>
                  <a:ext uri="{FF2B5EF4-FFF2-40B4-BE49-F238E27FC236}">
                    <a16:creationId xmlns:a16="http://schemas.microsoft.com/office/drawing/2014/main" id="{8D238716-59EC-EE4D-994A-406505A432D4}"/>
                  </a:ext>
                </a:extLst>
              </p:cNvPr>
              <p:cNvCxnSpPr>
                <a:cxnSpLocks/>
                <a:stCxn id="332" idx="6"/>
                <a:endCxn id="328" idx="2"/>
              </p:cNvCxnSpPr>
              <p:nvPr/>
            </p:nvCxnSpPr>
            <p:spPr>
              <a:xfrm>
                <a:off x="4406319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1" name="Google Shape;216;p14">
                <a:extLst>
                  <a:ext uri="{FF2B5EF4-FFF2-40B4-BE49-F238E27FC236}">
                    <a16:creationId xmlns:a16="http://schemas.microsoft.com/office/drawing/2014/main" id="{DB28496C-803A-C64C-8F70-D6729BD31811}"/>
                  </a:ext>
                </a:extLst>
              </p:cNvPr>
              <p:cNvCxnSpPr>
                <a:cxnSpLocks/>
                <a:stCxn id="332" idx="6"/>
                <a:endCxn id="325" idx="2"/>
              </p:cNvCxnSpPr>
              <p:nvPr/>
            </p:nvCxnSpPr>
            <p:spPr>
              <a:xfrm flipH="1">
                <a:off x="4125821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2" name="Google Shape;217;p14">
                <a:extLst>
                  <a:ext uri="{FF2B5EF4-FFF2-40B4-BE49-F238E27FC236}">
                    <a16:creationId xmlns:a16="http://schemas.microsoft.com/office/drawing/2014/main" id="{DD3E56FC-27ED-9447-87CF-9D51406932BB}"/>
                  </a:ext>
                </a:extLst>
              </p:cNvPr>
              <p:cNvCxnSpPr>
                <a:cxnSpLocks/>
                <a:stCxn id="332" idx="6"/>
                <a:endCxn id="326" idx="2"/>
              </p:cNvCxnSpPr>
              <p:nvPr/>
            </p:nvCxnSpPr>
            <p:spPr>
              <a:xfrm flipH="1">
                <a:off x="3845620" y="1554496"/>
                <a:ext cx="5607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3" name="Google Shape;218;p14">
                <a:extLst>
                  <a:ext uri="{FF2B5EF4-FFF2-40B4-BE49-F238E27FC236}">
                    <a16:creationId xmlns:a16="http://schemas.microsoft.com/office/drawing/2014/main" id="{713CCB20-EB25-E64E-9D0A-AA11B114312F}"/>
                  </a:ext>
                </a:extLst>
              </p:cNvPr>
              <p:cNvCxnSpPr>
                <a:cxnSpLocks/>
                <a:stCxn id="332" idx="6"/>
                <a:endCxn id="327" idx="2"/>
              </p:cNvCxnSpPr>
              <p:nvPr/>
            </p:nvCxnSpPr>
            <p:spPr>
              <a:xfrm flipH="1">
                <a:off x="3565119" y="1554496"/>
                <a:ext cx="8412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4" name="Google Shape;219;p14">
                <a:extLst>
                  <a:ext uri="{FF2B5EF4-FFF2-40B4-BE49-F238E27FC236}">
                    <a16:creationId xmlns:a16="http://schemas.microsoft.com/office/drawing/2014/main" id="{0FDE4395-308F-A243-B3C5-1D50B5C2AAE9}"/>
                  </a:ext>
                </a:extLst>
              </p:cNvPr>
              <p:cNvCxnSpPr>
                <a:cxnSpLocks/>
                <a:stCxn id="323" idx="6"/>
              </p:cNvCxnSpPr>
              <p:nvPr/>
            </p:nvCxnSpPr>
            <p:spPr>
              <a:xfrm>
                <a:off x="2422880" y="2125271"/>
                <a:ext cx="262201" cy="1836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5" name="Google Shape;220;p14">
                <a:extLst>
                  <a:ext uri="{FF2B5EF4-FFF2-40B4-BE49-F238E27FC236}">
                    <a16:creationId xmlns:a16="http://schemas.microsoft.com/office/drawing/2014/main" id="{A7B9D3AB-3C76-CC4B-A5A1-727DB6709D7D}"/>
                  </a:ext>
                </a:extLst>
              </p:cNvPr>
              <p:cNvCxnSpPr>
                <a:cxnSpLocks/>
                <a:stCxn id="323" idx="6"/>
              </p:cNvCxnSpPr>
              <p:nvPr/>
            </p:nvCxnSpPr>
            <p:spPr>
              <a:xfrm>
                <a:off x="2422880" y="2125271"/>
                <a:ext cx="588399" cy="19135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6" name="Google Shape;221;p14">
                <a:extLst>
                  <a:ext uri="{FF2B5EF4-FFF2-40B4-BE49-F238E27FC236}">
                    <a16:creationId xmlns:a16="http://schemas.microsoft.com/office/drawing/2014/main" id="{0EF8B9AD-FFA8-8241-9895-17EDF77A4E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85174" y="2308771"/>
                <a:ext cx="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7" name="Google Shape;222;p14">
                <a:extLst>
                  <a:ext uri="{FF2B5EF4-FFF2-40B4-BE49-F238E27FC236}">
                    <a16:creationId xmlns:a16="http://schemas.microsoft.com/office/drawing/2014/main" id="{AEACA73B-6A5D-6941-B86E-E1B616AD5F02}"/>
                  </a:ext>
                </a:extLst>
              </p:cNvPr>
              <p:cNvCxnSpPr>
                <a:cxnSpLocks/>
                <a:stCxn id="322" idx="6"/>
              </p:cNvCxnSpPr>
              <p:nvPr/>
            </p:nvCxnSpPr>
            <p:spPr>
              <a:xfrm>
                <a:off x="2703253" y="2125271"/>
                <a:ext cx="291600" cy="18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8" name="Google Shape;223;p14">
                <a:extLst>
                  <a:ext uri="{FF2B5EF4-FFF2-40B4-BE49-F238E27FC236}">
                    <a16:creationId xmlns:a16="http://schemas.microsoft.com/office/drawing/2014/main" id="{C8082EAA-B91B-5C42-95AB-3FA0475B54CE}"/>
                  </a:ext>
                </a:extLst>
              </p:cNvPr>
              <p:cNvCxnSpPr>
                <a:cxnSpLocks/>
                <a:stCxn id="321" idx="6"/>
              </p:cNvCxnSpPr>
              <p:nvPr/>
            </p:nvCxnSpPr>
            <p:spPr>
              <a:xfrm flipH="1">
                <a:off x="2685129" y="2125271"/>
                <a:ext cx="298499" cy="1836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9" name="Google Shape;224;p14">
                <a:extLst>
                  <a:ext uri="{FF2B5EF4-FFF2-40B4-BE49-F238E27FC236}">
                    <a16:creationId xmlns:a16="http://schemas.microsoft.com/office/drawing/2014/main" id="{99B2D29A-E8E6-7A4A-B0A3-C36D305A22BF}"/>
                  </a:ext>
                </a:extLst>
              </p:cNvPr>
              <p:cNvCxnSpPr>
                <a:cxnSpLocks/>
                <a:stCxn id="321" idx="6"/>
              </p:cNvCxnSpPr>
              <p:nvPr/>
            </p:nvCxnSpPr>
            <p:spPr>
              <a:xfrm>
                <a:off x="2983628" y="2125271"/>
                <a:ext cx="11401" cy="18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0" name="Google Shape;225;p14">
                <a:extLst>
                  <a:ext uri="{FF2B5EF4-FFF2-40B4-BE49-F238E27FC236}">
                    <a16:creationId xmlns:a16="http://schemas.microsoft.com/office/drawing/2014/main" id="{1FC434C3-8C24-FA4D-972F-B774EE5CBAFA}"/>
                  </a:ext>
                </a:extLst>
              </p:cNvPr>
              <p:cNvCxnSpPr>
                <a:cxnSpLocks/>
                <a:stCxn id="324" idx="6"/>
              </p:cNvCxnSpPr>
              <p:nvPr/>
            </p:nvCxnSpPr>
            <p:spPr>
              <a:xfrm flipH="1">
                <a:off x="2685303" y="2125271"/>
                <a:ext cx="578700" cy="1836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1" name="Google Shape;226;p14">
                <a:extLst>
                  <a:ext uri="{FF2B5EF4-FFF2-40B4-BE49-F238E27FC236}">
                    <a16:creationId xmlns:a16="http://schemas.microsoft.com/office/drawing/2014/main" id="{32678E80-460E-8949-93C1-5D54FAED6823}"/>
                  </a:ext>
                </a:extLst>
              </p:cNvPr>
              <p:cNvCxnSpPr>
                <a:cxnSpLocks/>
                <a:stCxn id="324" idx="6"/>
              </p:cNvCxnSpPr>
              <p:nvPr/>
            </p:nvCxnSpPr>
            <p:spPr>
              <a:xfrm flipH="1">
                <a:off x="2994903" y="2125271"/>
                <a:ext cx="269100" cy="18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2" name="Google Shape;227;p14">
                <a:extLst>
                  <a:ext uri="{FF2B5EF4-FFF2-40B4-BE49-F238E27FC236}">
                    <a16:creationId xmlns:a16="http://schemas.microsoft.com/office/drawing/2014/main" id="{9B0E2231-4141-A443-9D92-5943CC8BCD45}"/>
                  </a:ext>
                </a:extLst>
              </p:cNvPr>
              <p:cNvCxnSpPr>
                <a:cxnSpLocks/>
                <a:stCxn id="322" idx="6"/>
              </p:cNvCxnSpPr>
              <p:nvPr/>
            </p:nvCxnSpPr>
            <p:spPr>
              <a:xfrm flipH="1">
                <a:off x="2685255" y="2125271"/>
                <a:ext cx="18001" cy="1836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3" name="Google Shape;228;p14">
                <a:extLst>
                  <a:ext uri="{FF2B5EF4-FFF2-40B4-BE49-F238E27FC236}">
                    <a16:creationId xmlns:a16="http://schemas.microsoft.com/office/drawing/2014/main" id="{DB3F5E83-D71D-9C4F-A04F-0A08B1F5179A}"/>
                  </a:ext>
                </a:extLst>
              </p:cNvPr>
              <p:cNvCxnSpPr>
                <a:cxnSpLocks/>
                <a:stCxn id="327" idx="6"/>
              </p:cNvCxnSpPr>
              <p:nvPr/>
            </p:nvCxnSpPr>
            <p:spPr>
              <a:xfrm>
                <a:off x="3565197" y="2125271"/>
                <a:ext cx="263101" cy="165899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4" name="Google Shape;229;p14">
                <a:extLst>
                  <a:ext uri="{FF2B5EF4-FFF2-40B4-BE49-F238E27FC236}">
                    <a16:creationId xmlns:a16="http://schemas.microsoft.com/office/drawing/2014/main" id="{5A7B0198-4D23-7740-8FEA-C6F925BDC974}"/>
                  </a:ext>
                </a:extLst>
              </p:cNvPr>
              <p:cNvCxnSpPr>
                <a:cxnSpLocks/>
                <a:stCxn id="327" idx="6"/>
              </p:cNvCxnSpPr>
              <p:nvPr/>
            </p:nvCxnSpPr>
            <p:spPr>
              <a:xfrm>
                <a:off x="3565197" y="2125271"/>
                <a:ext cx="572701" cy="1632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5" name="Google Shape;230;p14">
                <a:extLst>
                  <a:ext uri="{FF2B5EF4-FFF2-40B4-BE49-F238E27FC236}">
                    <a16:creationId xmlns:a16="http://schemas.microsoft.com/office/drawing/2014/main" id="{58F54346-B95E-A449-93F3-2D4500AB7992}"/>
                  </a:ext>
                </a:extLst>
              </p:cNvPr>
              <p:cNvCxnSpPr>
                <a:cxnSpLocks/>
                <a:stCxn id="326" idx="6"/>
              </p:cNvCxnSpPr>
              <p:nvPr/>
            </p:nvCxnSpPr>
            <p:spPr>
              <a:xfrm flipH="1">
                <a:off x="3828172" y="2125271"/>
                <a:ext cx="17400" cy="165899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6" name="Google Shape;231;p14">
                <a:extLst>
                  <a:ext uri="{FF2B5EF4-FFF2-40B4-BE49-F238E27FC236}">
                    <a16:creationId xmlns:a16="http://schemas.microsoft.com/office/drawing/2014/main" id="{0077252C-DF72-E242-8C50-C2C3631E360B}"/>
                  </a:ext>
                </a:extLst>
              </p:cNvPr>
              <p:cNvCxnSpPr>
                <a:cxnSpLocks/>
                <a:stCxn id="325" idx="6"/>
              </p:cNvCxnSpPr>
              <p:nvPr/>
            </p:nvCxnSpPr>
            <p:spPr>
              <a:xfrm flipH="1">
                <a:off x="3828046" y="2125271"/>
                <a:ext cx="297899" cy="165899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7" name="Google Shape;232;p14">
                <a:extLst>
                  <a:ext uri="{FF2B5EF4-FFF2-40B4-BE49-F238E27FC236}">
                    <a16:creationId xmlns:a16="http://schemas.microsoft.com/office/drawing/2014/main" id="{B0E2E895-46FB-B14F-8BAA-5257BC9B9233}"/>
                  </a:ext>
                </a:extLst>
              </p:cNvPr>
              <p:cNvCxnSpPr>
                <a:cxnSpLocks/>
                <a:stCxn id="326" idx="6"/>
              </p:cNvCxnSpPr>
              <p:nvPr/>
            </p:nvCxnSpPr>
            <p:spPr>
              <a:xfrm>
                <a:off x="3845573" y="2125271"/>
                <a:ext cx="292200" cy="1632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8" name="Google Shape;233;p14">
                <a:extLst>
                  <a:ext uri="{FF2B5EF4-FFF2-40B4-BE49-F238E27FC236}">
                    <a16:creationId xmlns:a16="http://schemas.microsoft.com/office/drawing/2014/main" id="{1F14A21A-9FB9-CB44-81A2-84309312C257}"/>
                  </a:ext>
                </a:extLst>
              </p:cNvPr>
              <p:cNvCxnSpPr>
                <a:cxnSpLocks/>
                <a:stCxn id="325" idx="6"/>
              </p:cNvCxnSpPr>
              <p:nvPr/>
            </p:nvCxnSpPr>
            <p:spPr>
              <a:xfrm>
                <a:off x="4125945" y="2125271"/>
                <a:ext cx="12001" cy="1632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9" name="Google Shape;234;p14">
                <a:extLst>
                  <a:ext uri="{FF2B5EF4-FFF2-40B4-BE49-F238E27FC236}">
                    <a16:creationId xmlns:a16="http://schemas.microsoft.com/office/drawing/2014/main" id="{D0728FD0-67F7-384D-8A15-A0CE3C69FE21}"/>
                  </a:ext>
                </a:extLst>
              </p:cNvPr>
              <p:cNvCxnSpPr>
                <a:cxnSpLocks/>
                <a:stCxn id="328" idx="6"/>
              </p:cNvCxnSpPr>
              <p:nvPr/>
            </p:nvCxnSpPr>
            <p:spPr>
              <a:xfrm flipH="1">
                <a:off x="3828220" y="2125271"/>
                <a:ext cx="578100" cy="165899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0" name="Google Shape;235;p14">
                <a:extLst>
                  <a:ext uri="{FF2B5EF4-FFF2-40B4-BE49-F238E27FC236}">
                    <a16:creationId xmlns:a16="http://schemas.microsoft.com/office/drawing/2014/main" id="{B3D28A20-F7D0-0747-A29A-A3D245B2B37E}"/>
                  </a:ext>
                </a:extLst>
              </p:cNvPr>
              <p:cNvCxnSpPr>
                <a:cxnSpLocks/>
                <a:stCxn id="328" idx="6"/>
              </p:cNvCxnSpPr>
              <p:nvPr/>
            </p:nvCxnSpPr>
            <p:spPr>
              <a:xfrm flipH="1">
                <a:off x="4137820" y="2125268"/>
                <a:ext cx="268500" cy="1632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1" name="Google Shape;236;p14">
                <a:extLst>
                  <a:ext uri="{FF2B5EF4-FFF2-40B4-BE49-F238E27FC236}">
                    <a16:creationId xmlns:a16="http://schemas.microsoft.com/office/drawing/2014/main" id="{593D52D0-A255-0C47-A54A-DE39FB8BCCFA}"/>
                  </a:ext>
                </a:extLst>
              </p:cNvPr>
              <p:cNvCxnSpPr>
                <a:cxnSpLocks/>
                <a:endCxn id="335" idx="2"/>
              </p:cNvCxnSpPr>
              <p:nvPr/>
            </p:nvCxnSpPr>
            <p:spPr>
              <a:xfrm>
                <a:off x="2685025" y="2541566"/>
                <a:ext cx="298603" cy="22391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2" name="Google Shape;237;p14">
                <a:extLst>
                  <a:ext uri="{FF2B5EF4-FFF2-40B4-BE49-F238E27FC236}">
                    <a16:creationId xmlns:a16="http://schemas.microsoft.com/office/drawing/2014/main" id="{33526192-6AE8-1542-BA54-90D208522D1C}"/>
                  </a:ext>
                </a:extLst>
              </p:cNvPr>
              <p:cNvCxnSpPr>
                <a:cxnSpLocks/>
                <a:endCxn id="335" idx="2"/>
              </p:cNvCxnSpPr>
              <p:nvPr/>
            </p:nvCxnSpPr>
            <p:spPr>
              <a:xfrm flipH="1">
                <a:off x="2983628" y="2538903"/>
                <a:ext cx="11132" cy="226576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3" name="Google Shape;238;p14">
                <a:extLst>
                  <a:ext uri="{FF2B5EF4-FFF2-40B4-BE49-F238E27FC236}">
                    <a16:creationId xmlns:a16="http://schemas.microsoft.com/office/drawing/2014/main" id="{60A168C2-2824-5E42-9C0D-69D0BCDD04BB}"/>
                  </a:ext>
                </a:extLst>
              </p:cNvPr>
              <p:cNvCxnSpPr>
                <a:cxnSpLocks/>
                <a:endCxn id="334" idx="2"/>
              </p:cNvCxnSpPr>
              <p:nvPr/>
            </p:nvCxnSpPr>
            <p:spPr>
              <a:xfrm>
                <a:off x="2685025" y="2541566"/>
                <a:ext cx="578978" cy="22391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4" name="Google Shape;239;p14">
                <a:extLst>
                  <a:ext uri="{FF2B5EF4-FFF2-40B4-BE49-F238E27FC236}">
                    <a16:creationId xmlns:a16="http://schemas.microsoft.com/office/drawing/2014/main" id="{C9ED087E-5411-3A40-8532-DF28F5024352}"/>
                  </a:ext>
                </a:extLst>
              </p:cNvPr>
              <p:cNvCxnSpPr>
                <a:cxnSpLocks/>
                <a:endCxn id="333" idx="2"/>
              </p:cNvCxnSpPr>
              <p:nvPr/>
            </p:nvCxnSpPr>
            <p:spPr>
              <a:xfrm>
                <a:off x="2685025" y="2541566"/>
                <a:ext cx="859353" cy="22391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5" name="Google Shape;240;p14">
                <a:extLst>
                  <a:ext uri="{FF2B5EF4-FFF2-40B4-BE49-F238E27FC236}">
                    <a16:creationId xmlns:a16="http://schemas.microsoft.com/office/drawing/2014/main" id="{AAD237DF-D5C6-4047-8D04-8B4DCF22517D}"/>
                  </a:ext>
                </a:extLst>
              </p:cNvPr>
              <p:cNvCxnSpPr>
                <a:cxnSpLocks/>
                <a:endCxn id="336" idx="2"/>
              </p:cNvCxnSpPr>
              <p:nvPr/>
            </p:nvCxnSpPr>
            <p:spPr>
              <a:xfrm>
                <a:off x="2685025" y="2541566"/>
                <a:ext cx="1139725" cy="223907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6" name="Google Shape;241;p14">
                <a:extLst>
                  <a:ext uri="{FF2B5EF4-FFF2-40B4-BE49-F238E27FC236}">
                    <a16:creationId xmlns:a16="http://schemas.microsoft.com/office/drawing/2014/main" id="{3B766F94-A8CD-234B-AED9-25B167498E2A}"/>
                  </a:ext>
                </a:extLst>
              </p:cNvPr>
              <p:cNvCxnSpPr>
                <a:cxnSpLocks/>
                <a:endCxn id="334" idx="2"/>
              </p:cNvCxnSpPr>
              <p:nvPr/>
            </p:nvCxnSpPr>
            <p:spPr>
              <a:xfrm>
                <a:off x="2994760" y="2538903"/>
                <a:ext cx="269243" cy="226576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7" name="Google Shape;242;p14">
                <a:extLst>
                  <a:ext uri="{FF2B5EF4-FFF2-40B4-BE49-F238E27FC236}">
                    <a16:creationId xmlns:a16="http://schemas.microsoft.com/office/drawing/2014/main" id="{CD02852D-461E-BA4E-9D0B-B163F294C4B3}"/>
                  </a:ext>
                </a:extLst>
              </p:cNvPr>
              <p:cNvCxnSpPr>
                <a:cxnSpLocks/>
                <a:endCxn id="333" idx="2"/>
              </p:cNvCxnSpPr>
              <p:nvPr/>
            </p:nvCxnSpPr>
            <p:spPr>
              <a:xfrm>
                <a:off x="2994760" y="2538903"/>
                <a:ext cx="549616" cy="226576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8" name="Google Shape;243;p14">
                <a:extLst>
                  <a:ext uri="{FF2B5EF4-FFF2-40B4-BE49-F238E27FC236}">
                    <a16:creationId xmlns:a16="http://schemas.microsoft.com/office/drawing/2014/main" id="{C6BFA647-3E3B-A547-BA5B-B1CD3EB289B0}"/>
                  </a:ext>
                </a:extLst>
              </p:cNvPr>
              <p:cNvCxnSpPr>
                <a:cxnSpLocks/>
                <a:endCxn id="336" idx="2"/>
              </p:cNvCxnSpPr>
              <p:nvPr/>
            </p:nvCxnSpPr>
            <p:spPr>
              <a:xfrm>
                <a:off x="2994760" y="2538903"/>
                <a:ext cx="829991" cy="226573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9" name="Google Shape;244;p14">
                <a:extLst>
                  <a:ext uri="{FF2B5EF4-FFF2-40B4-BE49-F238E27FC236}">
                    <a16:creationId xmlns:a16="http://schemas.microsoft.com/office/drawing/2014/main" id="{100CEA2F-C2B1-3A4C-9818-32CBDD4C09D3}"/>
                  </a:ext>
                </a:extLst>
              </p:cNvPr>
              <p:cNvCxnSpPr>
                <a:cxnSpLocks/>
                <a:endCxn id="335" idx="2"/>
              </p:cNvCxnSpPr>
              <p:nvPr/>
            </p:nvCxnSpPr>
            <p:spPr>
              <a:xfrm flipH="1">
                <a:off x="2983628" y="2523940"/>
                <a:ext cx="844382" cy="241538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0" name="Google Shape;245;p14">
                <a:extLst>
                  <a:ext uri="{FF2B5EF4-FFF2-40B4-BE49-F238E27FC236}">
                    <a16:creationId xmlns:a16="http://schemas.microsoft.com/office/drawing/2014/main" id="{E86983C8-7497-6446-B5A5-C2EA97D3BF7E}"/>
                  </a:ext>
                </a:extLst>
              </p:cNvPr>
              <p:cNvCxnSpPr>
                <a:cxnSpLocks/>
                <a:endCxn id="334" idx="2"/>
              </p:cNvCxnSpPr>
              <p:nvPr/>
            </p:nvCxnSpPr>
            <p:spPr>
              <a:xfrm flipH="1">
                <a:off x="3264003" y="2523940"/>
                <a:ext cx="564009" cy="241538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1" name="Google Shape;246;p14">
                <a:extLst>
                  <a:ext uri="{FF2B5EF4-FFF2-40B4-BE49-F238E27FC236}">
                    <a16:creationId xmlns:a16="http://schemas.microsoft.com/office/drawing/2014/main" id="{D343CF0F-D399-FF43-AEAB-07DE83400736}"/>
                  </a:ext>
                </a:extLst>
              </p:cNvPr>
              <p:cNvCxnSpPr>
                <a:cxnSpLocks/>
                <a:endCxn id="333" idx="2"/>
              </p:cNvCxnSpPr>
              <p:nvPr/>
            </p:nvCxnSpPr>
            <p:spPr>
              <a:xfrm flipH="1">
                <a:off x="3544375" y="2523940"/>
                <a:ext cx="283634" cy="241538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2" name="Google Shape;247;p14">
                <a:extLst>
                  <a:ext uri="{FF2B5EF4-FFF2-40B4-BE49-F238E27FC236}">
                    <a16:creationId xmlns:a16="http://schemas.microsoft.com/office/drawing/2014/main" id="{377EA65D-166B-8142-B956-1C7EBF8BF753}"/>
                  </a:ext>
                </a:extLst>
              </p:cNvPr>
              <p:cNvCxnSpPr>
                <a:cxnSpLocks/>
                <a:endCxn id="336" idx="2"/>
              </p:cNvCxnSpPr>
              <p:nvPr/>
            </p:nvCxnSpPr>
            <p:spPr>
              <a:xfrm flipH="1">
                <a:off x="3824750" y="2523940"/>
                <a:ext cx="3262" cy="241535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3" name="Google Shape;248;p14">
                <a:extLst>
                  <a:ext uri="{FF2B5EF4-FFF2-40B4-BE49-F238E27FC236}">
                    <a16:creationId xmlns:a16="http://schemas.microsoft.com/office/drawing/2014/main" id="{E99B7144-CEDE-3443-83AE-271B5ED94CD9}"/>
                  </a:ext>
                </a:extLst>
              </p:cNvPr>
              <p:cNvCxnSpPr>
                <a:cxnSpLocks/>
                <a:endCxn id="335" idx="2"/>
              </p:cNvCxnSpPr>
              <p:nvPr/>
            </p:nvCxnSpPr>
            <p:spPr>
              <a:xfrm flipH="1">
                <a:off x="2983628" y="2521275"/>
                <a:ext cx="1154116" cy="244204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4" name="Google Shape;249;p14">
                <a:extLst>
                  <a:ext uri="{FF2B5EF4-FFF2-40B4-BE49-F238E27FC236}">
                    <a16:creationId xmlns:a16="http://schemas.microsoft.com/office/drawing/2014/main" id="{2760B1AF-1360-4644-BA43-20F4279758E7}"/>
                  </a:ext>
                </a:extLst>
              </p:cNvPr>
              <p:cNvCxnSpPr>
                <a:cxnSpLocks/>
                <a:endCxn id="334" idx="3"/>
              </p:cNvCxnSpPr>
              <p:nvPr/>
            </p:nvCxnSpPr>
            <p:spPr>
              <a:xfrm flipH="1">
                <a:off x="3181337" y="2521275"/>
                <a:ext cx="956407" cy="279086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5" name="Google Shape;250;p14">
                <a:extLst>
                  <a:ext uri="{FF2B5EF4-FFF2-40B4-BE49-F238E27FC236}">
                    <a16:creationId xmlns:a16="http://schemas.microsoft.com/office/drawing/2014/main" id="{1AD6702B-7E05-DC4C-98F1-05415C986D93}"/>
                  </a:ext>
                </a:extLst>
              </p:cNvPr>
              <p:cNvCxnSpPr>
                <a:cxnSpLocks/>
                <a:endCxn id="333" idx="2"/>
              </p:cNvCxnSpPr>
              <p:nvPr/>
            </p:nvCxnSpPr>
            <p:spPr>
              <a:xfrm flipH="1">
                <a:off x="3544375" y="2521275"/>
                <a:ext cx="593369" cy="244204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6" name="Google Shape;251;p14">
                <a:extLst>
                  <a:ext uri="{FF2B5EF4-FFF2-40B4-BE49-F238E27FC236}">
                    <a16:creationId xmlns:a16="http://schemas.microsoft.com/office/drawing/2014/main" id="{9EB63733-778B-FE4B-BDAF-5BB671EE96AE}"/>
                  </a:ext>
                </a:extLst>
              </p:cNvPr>
              <p:cNvCxnSpPr>
                <a:cxnSpLocks/>
                <a:endCxn id="336" idx="2"/>
              </p:cNvCxnSpPr>
              <p:nvPr/>
            </p:nvCxnSpPr>
            <p:spPr>
              <a:xfrm flipH="1">
                <a:off x="3824750" y="2521272"/>
                <a:ext cx="312997" cy="2442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7" name="Google Shape;252;p14">
                <a:extLst>
                  <a:ext uri="{FF2B5EF4-FFF2-40B4-BE49-F238E27FC236}">
                    <a16:creationId xmlns:a16="http://schemas.microsoft.com/office/drawing/2014/main" id="{D6B00E61-0620-A44E-A2BD-FD0E8179A8BD}"/>
                  </a:ext>
                </a:extLst>
              </p:cNvPr>
              <p:cNvCxnSpPr>
                <a:cxnSpLocks/>
                <a:stCxn id="335" idx="6"/>
              </p:cNvCxnSpPr>
              <p:nvPr/>
            </p:nvCxnSpPr>
            <p:spPr>
              <a:xfrm>
                <a:off x="2983625" y="3003667"/>
                <a:ext cx="382800" cy="2688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8" name="Google Shape;253;p14">
                <a:extLst>
                  <a:ext uri="{FF2B5EF4-FFF2-40B4-BE49-F238E27FC236}">
                    <a16:creationId xmlns:a16="http://schemas.microsoft.com/office/drawing/2014/main" id="{F5D8CC4C-5CEB-2C44-AB60-844BF9AA8F87}"/>
                  </a:ext>
                </a:extLst>
              </p:cNvPr>
              <p:cNvCxnSpPr>
                <a:cxnSpLocks/>
                <a:stCxn id="334" idx="6"/>
              </p:cNvCxnSpPr>
              <p:nvPr/>
            </p:nvCxnSpPr>
            <p:spPr>
              <a:xfrm>
                <a:off x="3264006" y="3003680"/>
                <a:ext cx="102599" cy="2688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9" name="Google Shape;254;p14">
                <a:extLst>
                  <a:ext uri="{FF2B5EF4-FFF2-40B4-BE49-F238E27FC236}">
                    <a16:creationId xmlns:a16="http://schemas.microsoft.com/office/drawing/2014/main" id="{F6AB7C12-E5E8-B140-9A6B-C93495F3F332}"/>
                  </a:ext>
                </a:extLst>
              </p:cNvPr>
              <p:cNvCxnSpPr>
                <a:cxnSpLocks/>
                <a:stCxn id="333" idx="6"/>
              </p:cNvCxnSpPr>
              <p:nvPr/>
            </p:nvCxnSpPr>
            <p:spPr>
              <a:xfrm flipH="1">
                <a:off x="3366478" y="3003675"/>
                <a:ext cx="177900" cy="2688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0" name="Google Shape;255;p14">
                <a:extLst>
                  <a:ext uri="{FF2B5EF4-FFF2-40B4-BE49-F238E27FC236}">
                    <a16:creationId xmlns:a16="http://schemas.microsoft.com/office/drawing/2014/main" id="{EC5916EE-1748-6046-A1C9-5986A9EFAE84}"/>
                  </a:ext>
                </a:extLst>
              </p:cNvPr>
              <p:cNvCxnSpPr>
                <a:cxnSpLocks/>
                <a:stCxn id="336" idx="6"/>
              </p:cNvCxnSpPr>
              <p:nvPr/>
            </p:nvCxnSpPr>
            <p:spPr>
              <a:xfrm flipH="1">
                <a:off x="3366352" y="3003672"/>
                <a:ext cx="458401" cy="2688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ED14A71A-871A-4147-9FA4-28E83F2A2067}"/>
              </a:ext>
            </a:extLst>
          </p:cNvPr>
          <p:cNvGrpSpPr/>
          <p:nvPr/>
        </p:nvGrpSpPr>
        <p:grpSpPr>
          <a:xfrm>
            <a:off x="1896428" y="1074874"/>
            <a:ext cx="906648" cy="963159"/>
            <a:chOff x="406066" y="5350342"/>
            <a:chExt cx="787560" cy="836650"/>
          </a:xfrm>
        </p:grpSpPr>
        <p:pic>
          <p:nvPicPr>
            <p:cNvPr id="166" name="Picture 165">
              <a:extLst>
                <a:ext uri="{FF2B5EF4-FFF2-40B4-BE49-F238E27FC236}">
                  <a16:creationId xmlns:a16="http://schemas.microsoft.com/office/drawing/2014/main" id="{05D9243E-2945-2D4D-9974-09AF4075308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95757" y="5810634"/>
              <a:ext cx="206928" cy="118244"/>
            </a:xfrm>
            <a:prstGeom prst="rect">
              <a:avLst/>
            </a:prstGeom>
          </p:spPr>
        </p:pic>
        <p:pic>
          <p:nvPicPr>
            <p:cNvPr id="167" name="Picture 166">
              <a:extLst>
                <a:ext uri="{FF2B5EF4-FFF2-40B4-BE49-F238E27FC236}">
                  <a16:creationId xmlns:a16="http://schemas.microsoft.com/office/drawing/2014/main" id="{24A2FD30-CDA0-6E4B-8AD1-5AE247F9D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86614" y="5812190"/>
              <a:ext cx="220671" cy="127926"/>
            </a:xfrm>
            <a:prstGeom prst="rect">
              <a:avLst/>
            </a:prstGeom>
          </p:spPr>
        </p:pic>
        <p:grpSp>
          <p:nvGrpSpPr>
            <p:cNvPr id="168" name="Google Shape;147;p14">
              <a:extLst>
                <a:ext uri="{FF2B5EF4-FFF2-40B4-BE49-F238E27FC236}">
                  <a16:creationId xmlns:a16="http://schemas.microsoft.com/office/drawing/2014/main" id="{834D8051-26D3-7D4D-A9EC-B298BC4E9D44}"/>
                </a:ext>
              </a:extLst>
            </p:cNvPr>
            <p:cNvGrpSpPr/>
            <p:nvPr/>
          </p:nvGrpSpPr>
          <p:grpSpPr>
            <a:xfrm rot="5400000">
              <a:off x="553440" y="5324580"/>
              <a:ext cx="87066" cy="381813"/>
              <a:chOff x="1434053" y="-1866842"/>
              <a:chExt cx="288300" cy="1295100"/>
            </a:xfrm>
          </p:grpSpPr>
          <p:sp>
            <p:nvSpPr>
              <p:cNvPr id="231" name="Google Shape;148;p14">
                <a:extLst>
                  <a:ext uri="{FF2B5EF4-FFF2-40B4-BE49-F238E27FC236}">
                    <a16:creationId xmlns:a16="http://schemas.microsoft.com/office/drawing/2014/main" id="{7985F73E-F87D-D248-ACFD-D60DF4062C4B}"/>
                  </a:ext>
                </a:extLst>
              </p:cNvPr>
              <p:cNvSpPr/>
              <p:nvPr/>
            </p:nvSpPr>
            <p:spPr>
              <a:xfrm>
                <a:off x="1434053" y="-15290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149;p14">
                <a:extLst>
                  <a:ext uri="{FF2B5EF4-FFF2-40B4-BE49-F238E27FC236}">
                    <a16:creationId xmlns:a16="http://schemas.microsoft.com/office/drawing/2014/main" id="{3EA183E2-5017-7B40-B055-6B126006EC35}"/>
                  </a:ext>
                </a:extLst>
              </p:cNvPr>
              <p:cNvSpPr/>
              <p:nvPr/>
            </p:nvSpPr>
            <p:spPr>
              <a:xfrm>
                <a:off x="1434053" y="-11912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150;p14">
                <a:extLst>
                  <a:ext uri="{FF2B5EF4-FFF2-40B4-BE49-F238E27FC236}">
                    <a16:creationId xmlns:a16="http://schemas.microsoft.com/office/drawing/2014/main" id="{0782E80A-96B5-B341-A110-67EE03B6E844}"/>
                  </a:ext>
                </a:extLst>
              </p:cNvPr>
              <p:cNvSpPr/>
              <p:nvPr/>
            </p:nvSpPr>
            <p:spPr>
              <a:xfrm>
                <a:off x="1434053" y="-8534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151;p14">
                <a:extLst>
                  <a:ext uri="{FF2B5EF4-FFF2-40B4-BE49-F238E27FC236}">
                    <a16:creationId xmlns:a16="http://schemas.microsoft.com/office/drawing/2014/main" id="{D9E3A3B5-3CA4-AF48-9710-005004EB4180}"/>
                  </a:ext>
                </a:extLst>
              </p:cNvPr>
              <p:cNvSpPr/>
              <p:nvPr/>
            </p:nvSpPr>
            <p:spPr>
              <a:xfrm>
                <a:off x="1434053" y="-18668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52;p14">
              <a:extLst>
                <a:ext uri="{FF2B5EF4-FFF2-40B4-BE49-F238E27FC236}">
                  <a16:creationId xmlns:a16="http://schemas.microsoft.com/office/drawing/2014/main" id="{425F2D3B-E7F9-144A-8A5B-8B343DB67B92}"/>
                </a:ext>
              </a:extLst>
            </p:cNvPr>
            <p:cNvGrpSpPr/>
            <p:nvPr/>
          </p:nvGrpSpPr>
          <p:grpSpPr>
            <a:xfrm rot="5400000">
              <a:off x="752616" y="5854300"/>
              <a:ext cx="87068" cy="381813"/>
              <a:chOff x="1332085" y="-1658091"/>
              <a:chExt cx="288303" cy="1295099"/>
            </a:xfrm>
          </p:grpSpPr>
          <p:sp>
            <p:nvSpPr>
              <p:cNvPr id="227" name="Google Shape;153;p14">
                <a:extLst>
                  <a:ext uri="{FF2B5EF4-FFF2-40B4-BE49-F238E27FC236}">
                    <a16:creationId xmlns:a16="http://schemas.microsoft.com/office/drawing/2014/main" id="{0C61393D-57A9-E740-8F9F-BA9598F7C48E}"/>
                  </a:ext>
                </a:extLst>
              </p:cNvPr>
              <p:cNvSpPr/>
              <p:nvPr/>
            </p:nvSpPr>
            <p:spPr>
              <a:xfrm>
                <a:off x="1332088" y="-132029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154;p14">
                <a:extLst>
                  <a:ext uri="{FF2B5EF4-FFF2-40B4-BE49-F238E27FC236}">
                    <a16:creationId xmlns:a16="http://schemas.microsoft.com/office/drawing/2014/main" id="{08E6C399-A714-5844-AF30-9143287BADDB}"/>
                  </a:ext>
                </a:extLst>
              </p:cNvPr>
              <p:cNvSpPr/>
              <p:nvPr/>
            </p:nvSpPr>
            <p:spPr>
              <a:xfrm>
                <a:off x="1332088" y="-98249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155;p14">
                <a:extLst>
                  <a:ext uri="{FF2B5EF4-FFF2-40B4-BE49-F238E27FC236}">
                    <a16:creationId xmlns:a16="http://schemas.microsoft.com/office/drawing/2014/main" id="{F64AD0E3-BADB-BC48-8A96-4E1945EBDEFC}"/>
                  </a:ext>
                </a:extLst>
              </p:cNvPr>
              <p:cNvSpPr/>
              <p:nvPr/>
            </p:nvSpPr>
            <p:spPr>
              <a:xfrm>
                <a:off x="1332088" y="-64469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156;p14">
                <a:extLst>
                  <a:ext uri="{FF2B5EF4-FFF2-40B4-BE49-F238E27FC236}">
                    <a16:creationId xmlns:a16="http://schemas.microsoft.com/office/drawing/2014/main" id="{0D56D0E8-C168-8E4C-B05F-9AF94FA69BD8}"/>
                  </a:ext>
                </a:extLst>
              </p:cNvPr>
              <p:cNvSpPr/>
              <p:nvPr/>
            </p:nvSpPr>
            <p:spPr>
              <a:xfrm>
                <a:off x="1332085" y="-1658091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" name="Google Shape;157;p14">
              <a:extLst>
                <a:ext uri="{FF2B5EF4-FFF2-40B4-BE49-F238E27FC236}">
                  <a16:creationId xmlns:a16="http://schemas.microsoft.com/office/drawing/2014/main" id="{469933D9-46E0-8641-8CFE-6D167756247C}"/>
                </a:ext>
              </a:extLst>
            </p:cNvPr>
            <p:cNvGrpSpPr/>
            <p:nvPr/>
          </p:nvGrpSpPr>
          <p:grpSpPr>
            <a:xfrm rot="5400000">
              <a:off x="959187" y="5324580"/>
              <a:ext cx="87066" cy="381813"/>
              <a:chOff x="1434053" y="-1866842"/>
              <a:chExt cx="288300" cy="1295100"/>
            </a:xfrm>
          </p:grpSpPr>
          <p:sp>
            <p:nvSpPr>
              <p:cNvPr id="223" name="Google Shape;158;p14">
                <a:extLst>
                  <a:ext uri="{FF2B5EF4-FFF2-40B4-BE49-F238E27FC236}">
                    <a16:creationId xmlns:a16="http://schemas.microsoft.com/office/drawing/2014/main" id="{386E9D1F-582B-344E-8140-3F69117B4DFE}"/>
                  </a:ext>
                </a:extLst>
              </p:cNvPr>
              <p:cNvSpPr/>
              <p:nvPr/>
            </p:nvSpPr>
            <p:spPr>
              <a:xfrm>
                <a:off x="1434053" y="-15290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159;p14">
                <a:extLst>
                  <a:ext uri="{FF2B5EF4-FFF2-40B4-BE49-F238E27FC236}">
                    <a16:creationId xmlns:a16="http://schemas.microsoft.com/office/drawing/2014/main" id="{AE578ADB-7825-0746-9077-085EAB8D7D5A}"/>
                  </a:ext>
                </a:extLst>
              </p:cNvPr>
              <p:cNvSpPr/>
              <p:nvPr/>
            </p:nvSpPr>
            <p:spPr>
              <a:xfrm>
                <a:off x="1434053" y="-11912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160;p14">
                <a:extLst>
                  <a:ext uri="{FF2B5EF4-FFF2-40B4-BE49-F238E27FC236}">
                    <a16:creationId xmlns:a16="http://schemas.microsoft.com/office/drawing/2014/main" id="{1226375A-AE49-DB45-842F-143A0C7280B9}"/>
                  </a:ext>
                </a:extLst>
              </p:cNvPr>
              <p:cNvSpPr/>
              <p:nvPr/>
            </p:nvSpPr>
            <p:spPr>
              <a:xfrm>
                <a:off x="1434053" y="-8534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161;p14">
                <a:extLst>
                  <a:ext uri="{FF2B5EF4-FFF2-40B4-BE49-F238E27FC236}">
                    <a16:creationId xmlns:a16="http://schemas.microsoft.com/office/drawing/2014/main" id="{4CB41FF6-E9FA-0344-9104-B5D64D5D5B09}"/>
                  </a:ext>
                </a:extLst>
              </p:cNvPr>
              <p:cNvSpPr/>
              <p:nvPr/>
            </p:nvSpPr>
            <p:spPr>
              <a:xfrm>
                <a:off x="1434053" y="-18668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" name="Google Shape;162;p14">
              <a:extLst>
                <a:ext uri="{FF2B5EF4-FFF2-40B4-BE49-F238E27FC236}">
                  <a16:creationId xmlns:a16="http://schemas.microsoft.com/office/drawing/2014/main" id="{75EDAFC4-E281-334C-8772-203575618E80}"/>
                </a:ext>
              </a:extLst>
            </p:cNvPr>
            <p:cNvGrpSpPr/>
            <p:nvPr/>
          </p:nvGrpSpPr>
          <p:grpSpPr>
            <a:xfrm rot="5400000">
              <a:off x="959187" y="5533217"/>
              <a:ext cx="87066" cy="381813"/>
              <a:chOff x="1434053" y="-1866842"/>
              <a:chExt cx="288300" cy="1295100"/>
            </a:xfrm>
          </p:grpSpPr>
          <p:sp>
            <p:nvSpPr>
              <p:cNvPr id="219" name="Google Shape;163;p14">
                <a:extLst>
                  <a:ext uri="{FF2B5EF4-FFF2-40B4-BE49-F238E27FC236}">
                    <a16:creationId xmlns:a16="http://schemas.microsoft.com/office/drawing/2014/main" id="{9AD8EDF7-F548-C641-9EB2-3FEC30C6C7EF}"/>
                  </a:ext>
                </a:extLst>
              </p:cNvPr>
              <p:cNvSpPr/>
              <p:nvPr/>
            </p:nvSpPr>
            <p:spPr>
              <a:xfrm>
                <a:off x="1434053" y="-15290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64;p14">
                <a:extLst>
                  <a:ext uri="{FF2B5EF4-FFF2-40B4-BE49-F238E27FC236}">
                    <a16:creationId xmlns:a16="http://schemas.microsoft.com/office/drawing/2014/main" id="{DEA40C16-22BA-C444-BC0F-DECC0F3F595F}"/>
                  </a:ext>
                </a:extLst>
              </p:cNvPr>
              <p:cNvSpPr/>
              <p:nvPr/>
            </p:nvSpPr>
            <p:spPr>
              <a:xfrm>
                <a:off x="1434053" y="-11912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65;p14">
                <a:extLst>
                  <a:ext uri="{FF2B5EF4-FFF2-40B4-BE49-F238E27FC236}">
                    <a16:creationId xmlns:a16="http://schemas.microsoft.com/office/drawing/2014/main" id="{2C23C4EB-192B-AB46-970F-6A09C320AF1D}"/>
                  </a:ext>
                </a:extLst>
              </p:cNvPr>
              <p:cNvSpPr/>
              <p:nvPr/>
            </p:nvSpPr>
            <p:spPr>
              <a:xfrm>
                <a:off x="1434053" y="-8534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66;p14">
                <a:extLst>
                  <a:ext uri="{FF2B5EF4-FFF2-40B4-BE49-F238E27FC236}">
                    <a16:creationId xmlns:a16="http://schemas.microsoft.com/office/drawing/2014/main" id="{3AFCC6B3-77AF-114B-AB48-A7C3353365F2}"/>
                  </a:ext>
                </a:extLst>
              </p:cNvPr>
              <p:cNvSpPr/>
              <p:nvPr/>
            </p:nvSpPr>
            <p:spPr>
              <a:xfrm>
                <a:off x="1434053" y="-18668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" name="Google Shape;170;p14">
              <a:extLst>
                <a:ext uri="{FF2B5EF4-FFF2-40B4-BE49-F238E27FC236}">
                  <a16:creationId xmlns:a16="http://schemas.microsoft.com/office/drawing/2014/main" id="{561D95A7-B6EF-8C4C-8544-498856B91D59}"/>
                </a:ext>
              </a:extLst>
            </p:cNvPr>
            <p:cNvGrpSpPr/>
            <p:nvPr/>
          </p:nvGrpSpPr>
          <p:grpSpPr>
            <a:xfrm rot="5400000">
              <a:off x="553440" y="5533217"/>
              <a:ext cx="87066" cy="381812"/>
              <a:chOff x="1434053" y="-1866842"/>
              <a:chExt cx="288300" cy="1295100"/>
            </a:xfrm>
          </p:grpSpPr>
          <p:sp>
            <p:nvSpPr>
              <p:cNvPr id="215" name="Google Shape;171;p14">
                <a:extLst>
                  <a:ext uri="{FF2B5EF4-FFF2-40B4-BE49-F238E27FC236}">
                    <a16:creationId xmlns:a16="http://schemas.microsoft.com/office/drawing/2014/main" id="{023FD6B5-63FF-D049-96B1-6DC4A3D17609}"/>
                  </a:ext>
                </a:extLst>
              </p:cNvPr>
              <p:cNvSpPr/>
              <p:nvPr/>
            </p:nvSpPr>
            <p:spPr>
              <a:xfrm>
                <a:off x="1434053" y="-15290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172;p14">
                <a:extLst>
                  <a:ext uri="{FF2B5EF4-FFF2-40B4-BE49-F238E27FC236}">
                    <a16:creationId xmlns:a16="http://schemas.microsoft.com/office/drawing/2014/main" id="{3AB80F08-5FAA-714B-B00C-BD93967B0C99}"/>
                  </a:ext>
                </a:extLst>
              </p:cNvPr>
              <p:cNvSpPr/>
              <p:nvPr/>
            </p:nvSpPr>
            <p:spPr>
              <a:xfrm>
                <a:off x="1434053" y="-11912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173;p14">
                <a:extLst>
                  <a:ext uri="{FF2B5EF4-FFF2-40B4-BE49-F238E27FC236}">
                    <a16:creationId xmlns:a16="http://schemas.microsoft.com/office/drawing/2014/main" id="{7DA155F1-39D5-D84D-BAE2-9399FA0E73F0}"/>
                  </a:ext>
                </a:extLst>
              </p:cNvPr>
              <p:cNvSpPr/>
              <p:nvPr/>
            </p:nvSpPr>
            <p:spPr>
              <a:xfrm>
                <a:off x="1434053" y="-8534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174;p14">
                <a:extLst>
                  <a:ext uri="{FF2B5EF4-FFF2-40B4-BE49-F238E27FC236}">
                    <a16:creationId xmlns:a16="http://schemas.microsoft.com/office/drawing/2014/main" id="{FB037B16-60C9-704E-99E0-BE75B839C166}"/>
                  </a:ext>
                </a:extLst>
              </p:cNvPr>
              <p:cNvSpPr/>
              <p:nvPr/>
            </p:nvSpPr>
            <p:spPr>
              <a:xfrm>
                <a:off x="1434053" y="-18668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3" name="Google Shape;178;p14">
              <a:extLst>
                <a:ext uri="{FF2B5EF4-FFF2-40B4-BE49-F238E27FC236}">
                  <a16:creationId xmlns:a16="http://schemas.microsoft.com/office/drawing/2014/main" id="{316DDBCF-48B1-2643-B057-C9CD07663E73}"/>
                </a:ext>
              </a:extLst>
            </p:cNvPr>
            <p:cNvCxnSpPr>
              <a:cxnSpLocks/>
              <a:stCxn id="233" idx="2"/>
            </p:cNvCxnSpPr>
            <p:nvPr/>
          </p:nvCxnSpPr>
          <p:spPr>
            <a:xfrm rot="10800000" flipH="1">
              <a:off x="447592" y="5350342"/>
              <a:ext cx="370400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4" name="Google Shape;179;p14">
              <a:extLst>
                <a:ext uri="{FF2B5EF4-FFF2-40B4-BE49-F238E27FC236}">
                  <a16:creationId xmlns:a16="http://schemas.microsoft.com/office/drawing/2014/main" id="{562923F2-FFCA-4646-B490-1019A6A4FE78}"/>
                </a:ext>
              </a:extLst>
            </p:cNvPr>
            <p:cNvCxnSpPr>
              <a:cxnSpLocks/>
              <a:stCxn id="232" idx="2"/>
            </p:cNvCxnSpPr>
            <p:nvPr/>
          </p:nvCxnSpPr>
          <p:spPr>
            <a:xfrm rot="10800000" flipH="1">
              <a:off x="547179" y="5350342"/>
              <a:ext cx="270766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" name="Google Shape;180;p14">
              <a:extLst>
                <a:ext uri="{FF2B5EF4-FFF2-40B4-BE49-F238E27FC236}">
                  <a16:creationId xmlns:a16="http://schemas.microsoft.com/office/drawing/2014/main" id="{6C15E6E0-D96A-2C43-9CF5-DC03B4990959}"/>
                </a:ext>
              </a:extLst>
            </p:cNvPr>
            <p:cNvCxnSpPr>
              <a:cxnSpLocks/>
              <a:stCxn id="231" idx="2"/>
            </p:cNvCxnSpPr>
            <p:nvPr/>
          </p:nvCxnSpPr>
          <p:spPr>
            <a:xfrm rot="10800000" flipH="1">
              <a:off x="646768" y="5350342"/>
              <a:ext cx="171241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" name="Google Shape;181;p14">
              <a:extLst>
                <a:ext uri="{FF2B5EF4-FFF2-40B4-BE49-F238E27FC236}">
                  <a16:creationId xmlns:a16="http://schemas.microsoft.com/office/drawing/2014/main" id="{F548EFCE-B381-C542-A7A2-42EA8BE57367}"/>
                </a:ext>
              </a:extLst>
            </p:cNvPr>
            <p:cNvCxnSpPr>
              <a:cxnSpLocks/>
              <a:stCxn id="234" idx="2"/>
            </p:cNvCxnSpPr>
            <p:nvPr/>
          </p:nvCxnSpPr>
          <p:spPr>
            <a:xfrm rot="10800000" flipH="1">
              <a:off x="746356" y="5350343"/>
              <a:ext cx="71608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" name="Google Shape;186;p14">
              <a:extLst>
                <a:ext uri="{FF2B5EF4-FFF2-40B4-BE49-F238E27FC236}">
                  <a16:creationId xmlns:a16="http://schemas.microsoft.com/office/drawing/2014/main" id="{5B4E2627-38C5-C147-9511-59DB1066CB9B}"/>
                </a:ext>
              </a:extLst>
            </p:cNvPr>
            <p:cNvCxnSpPr>
              <a:cxnSpLocks/>
              <a:stCxn id="217" idx="2"/>
              <a:endCxn id="217" idx="2"/>
            </p:cNvCxnSpPr>
            <p:nvPr/>
          </p:nvCxnSpPr>
          <p:spPr>
            <a:xfrm>
              <a:off x="447592" y="5680591"/>
              <a:ext cx="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" name="Google Shape;187;p14">
              <a:extLst>
                <a:ext uri="{FF2B5EF4-FFF2-40B4-BE49-F238E27FC236}">
                  <a16:creationId xmlns:a16="http://schemas.microsoft.com/office/drawing/2014/main" id="{5FF9DBF5-30CD-6D45-92A5-27D771168CC7}"/>
                </a:ext>
              </a:extLst>
            </p:cNvPr>
            <p:cNvCxnSpPr>
              <a:cxnSpLocks/>
              <a:stCxn id="233" idx="6"/>
              <a:endCxn id="217" idx="2"/>
            </p:cNvCxnSpPr>
            <p:nvPr/>
          </p:nvCxnSpPr>
          <p:spPr>
            <a:xfrm>
              <a:off x="447592" y="5559021"/>
              <a:ext cx="0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" name="Google Shape;188;p14">
              <a:extLst>
                <a:ext uri="{FF2B5EF4-FFF2-40B4-BE49-F238E27FC236}">
                  <a16:creationId xmlns:a16="http://schemas.microsoft.com/office/drawing/2014/main" id="{D8F87AD1-0111-9940-859F-E34483A7D09D}"/>
                </a:ext>
              </a:extLst>
            </p:cNvPr>
            <p:cNvCxnSpPr>
              <a:cxnSpLocks/>
              <a:stCxn id="233" idx="6"/>
              <a:endCxn id="216" idx="2"/>
            </p:cNvCxnSpPr>
            <p:nvPr/>
          </p:nvCxnSpPr>
          <p:spPr>
            <a:xfrm>
              <a:off x="447592" y="5559021"/>
              <a:ext cx="99632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9;p14">
              <a:extLst>
                <a:ext uri="{FF2B5EF4-FFF2-40B4-BE49-F238E27FC236}">
                  <a16:creationId xmlns:a16="http://schemas.microsoft.com/office/drawing/2014/main" id="{CA4F4CD8-4DB1-CA4B-B227-3B456FF05FF0}"/>
                </a:ext>
              </a:extLst>
            </p:cNvPr>
            <p:cNvCxnSpPr>
              <a:cxnSpLocks/>
              <a:stCxn id="233" idx="6"/>
              <a:endCxn id="215" idx="2"/>
            </p:cNvCxnSpPr>
            <p:nvPr/>
          </p:nvCxnSpPr>
          <p:spPr>
            <a:xfrm>
              <a:off x="447592" y="5559021"/>
              <a:ext cx="199159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90;p14">
              <a:extLst>
                <a:ext uri="{FF2B5EF4-FFF2-40B4-BE49-F238E27FC236}">
                  <a16:creationId xmlns:a16="http://schemas.microsoft.com/office/drawing/2014/main" id="{06A7354D-61A1-B34F-876B-D363755C3827}"/>
                </a:ext>
              </a:extLst>
            </p:cNvPr>
            <p:cNvCxnSpPr>
              <a:cxnSpLocks/>
              <a:stCxn id="233" idx="6"/>
              <a:endCxn id="218" idx="2"/>
            </p:cNvCxnSpPr>
            <p:nvPr/>
          </p:nvCxnSpPr>
          <p:spPr>
            <a:xfrm>
              <a:off x="447592" y="5559022"/>
              <a:ext cx="298764" cy="121568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91;p14">
              <a:extLst>
                <a:ext uri="{FF2B5EF4-FFF2-40B4-BE49-F238E27FC236}">
                  <a16:creationId xmlns:a16="http://schemas.microsoft.com/office/drawing/2014/main" id="{5C1217A9-F2B9-7D49-9728-7754123B7E0E}"/>
                </a:ext>
              </a:extLst>
            </p:cNvPr>
            <p:cNvCxnSpPr>
              <a:cxnSpLocks/>
              <a:stCxn id="232" idx="6"/>
              <a:endCxn id="217" idx="2"/>
            </p:cNvCxnSpPr>
            <p:nvPr/>
          </p:nvCxnSpPr>
          <p:spPr>
            <a:xfrm flipH="1">
              <a:off x="447547" y="5559021"/>
              <a:ext cx="99632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" name="Google Shape;192;p14">
              <a:extLst>
                <a:ext uri="{FF2B5EF4-FFF2-40B4-BE49-F238E27FC236}">
                  <a16:creationId xmlns:a16="http://schemas.microsoft.com/office/drawing/2014/main" id="{DBA07024-51C7-F146-A480-F2CEFC7C1E9E}"/>
                </a:ext>
              </a:extLst>
            </p:cNvPr>
            <p:cNvCxnSpPr>
              <a:cxnSpLocks/>
              <a:stCxn id="232" idx="6"/>
              <a:endCxn id="216" idx="2"/>
            </p:cNvCxnSpPr>
            <p:nvPr/>
          </p:nvCxnSpPr>
          <p:spPr>
            <a:xfrm>
              <a:off x="547179" y="5559021"/>
              <a:ext cx="0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4" name="Google Shape;193;p14">
              <a:extLst>
                <a:ext uri="{FF2B5EF4-FFF2-40B4-BE49-F238E27FC236}">
                  <a16:creationId xmlns:a16="http://schemas.microsoft.com/office/drawing/2014/main" id="{43E20CB1-AAEE-3142-BEAB-B471BE711E58}"/>
                </a:ext>
              </a:extLst>
            </p:cNvPr>
            <p:cNvCxnSpPr>
              <a:cxnSpLocks/>
              <a:stCxn id="232" idx="6"/>
              <a:endCxn id="215" idx="2"/>
            </p:cNvCxnSpPr>
            <p:nvPr/>
          </p:nvCxnSpPr>
          <p:spPr>
            <a:xfrm>
              <a:off x="547179" y="5559021"/>
              <a:ext cx="99632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5" name="Google Shape;194;p14">
              <a:extLst>
                <a:ext uri="{FF2B5EF4-FFF2-40B4-BE49-F238E27FC236}">
                  <a16:creationId xmlns:a16="http://schemas.microsoft.com/office/drawing/2014/main" id="{983C8367-BBD9-194A-85D0-3821C47BB101}"/>
                </a:ext>
              </a:extLst>
            </p:cNvPr>
            <p:cNvCxnSpPr>
              <a:cxnSpLocks/>
              <a:stCxn id="232" idx="6"/>
              <a:endCxn id="218" idx="2"/>
            </p:cNvCxnSpPr>
            <p:nvPr/>
          </p:nvCxnSpPr>
          <p:spPr>
            <a:xfrm>
              <a:off x="547179" y="5559021"/>
              <a:ext cx="199159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6" name="Google Shape;195;p14">
              <a:extLst>
                <a:ext uri="{FF2B5EF4-FFF2-40B4-BE49-F238E27FC236}">
                  <a16:creationId xmlns:a16="http://schemas.microsoft.com/office/drawing/2014/main" id="{6D476C01-89BD-E645-8D72-1313191A0476}"/>
                </a:ext>
              </a:extLst>
            </p:cNvPr>
            <p:cNvCxnSpPr>
              <a:cxnSpLocks/>
              <a:stCxn id="231" idx="6"/>
              <a:endCxn id="217" idx="2"/>
            </p:cNvCxnSpPr>
            <p:nvPr/>
          </p:nvCxnSpPr>
          <p:spPr>
            <a:xfrm flipH="1">
              <a:off x="447592" y="5559022"/>
              <a:ext cx="199175" cy="121568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7" name="Google Shape;196;p14">
              <a:extLst>
                <a:ext uri="{FF2B5EF4-FFF2-40B4-BE49-F238E27FC236}">
                  <a16:creationId xmlns:a16="http://schemas.microsoft.com/office/drawing/2014/main" id="{4B6149DD-27A5-DF4D-B585-2E6FE0928451}"/>
                </a:ext>
              </a:extLst>
            </p:cNvPr>
            <p:cNvCxnSpPr>
              <a:cxnSpLocks/>
              <a:stCxn id="231" idx="6"/>
              <a:endCxn id="216" idx="2"/>
            </p:cNvCxnSpPr>
            <p:nvPr/>
          </p:nvCxnSpPr>
          <p:spPr>
            <a:xfrm flipH="1">
              <a:off x="547135" y="5559021"/>
              <a:ext cx="99632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8" name="Google Shape;197;p14">
              <a:extLst>
                <a:ext uri="{FF2B5EF4-FFF2-40B4-BE49-F238E27FC236}">
                  <a16:creationId xmlns:a16="http://schemas.microsoft.com/office/drawing/2014/main" id="{CF6874A7-16AB-B844-BCEF-83D433DC74A0}"/>
                </a:ext>
              </a:extLst>
            </p:cNvPr>
            <p:cNvCxnSpPr>
              <a:cxnSpLocks/>
              <a:stCxn id="231" idx="6"/>
              <a:endCxn id="215" idx="2"/>
            </p:cNvCxnSpPr>
            <p:nvPr/>
          </p:nvCxnSpPr>
          <p:spPr>
            <a:xfrm>
              <a:off x="646769" y="5559021"/>
              <a:ext cx="0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9" name="Google Shape;198;p14">
              <a:extLst>
                <a:ext uri="{FF2B5EF4-FFF2-40B4-BE49-F238E27FC236}">
                  <a16:creationId xmlns:a16="http://schemas.microsoft.com/office/drawing/2014/main" id="{843159E6-9813-B24E-9ADE-2D29FCC6DBE0}"/>
                </a:ext>
              </a:extLst>
            </p:cNvPr>
            <p:cNvCxnSpPr>
              <a:cxnSpLocks/>
              <a:stCxn id="231" idx="6"/>
              <a:endCxn id="218" idx="2"/>
            </p:cNvCxnSpPr>
            <p:nvPr/>
          </p:nvCxnSpPr>
          <p:spPr>
            <a:xfrm>
              <a:off x="646769" y="5559021"/>
              <a:ext cx="99632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0" name="Google Shape;199;p14">
              <a:extLst>
                <a:ext uri="{FF2B5EF4-FFF2-40B4-BE49-F238E27FC236}">
                  <a16:creationId xmlns:a16="http://schemas.microsoft.com/office/drawing/2014/main" id="{6E28A565-94BD-5C4C-A60E-4EBD7AC3E24A}"/>
                </a:ext>
              </a:extLst>
            </p:cNvPr>
            <p:cNvCxnSpPr>
              <a:cxnSpLocks/>
              <a:stCxn id="234" idx="6"/>
              <a:endCxn id="215" idx="2"/>
            </p:cNvCxnSpPr>
            <p:nvPr/>
          </p:nvCxnSpPr>
          <p:spPr>
            <a:xfrm flipH="1">
              <a:off x="646724" y="5559021"/>
              <a:ext cx="99632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1" name="Google Shape;200;p14">
              <a:extLst>
                <a:ext uri="{FF2B5EF4-FFF2-40B4-BE49-F238E27FC236}">
                  <a16:creationId xmlns:a16="http://schemas.microsoft.com/office/drawing/2014/main" id="{75280038-BCCA-E94F-A51C-01E74BD232B5}"/>
                </a:ext>
              </a:extLst>
            </p:cNvPr>
            <p:cNvCxnSpPr>
              <a:cxnSpLocks/>
              <a:stCxn id="234" idx="6"/>
              <a:endCxn id="218" idx="2"/>
            </p:cNvCxnSpPr>
            <p:nvPr/>
          </p:nvCxnSpPr>
          <p:spPr>
            <a:xfrm>
              <a:off x="746356" y="5559021"/>
              <a:ext cx="0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2" name="Google Shape;201;p14">
              <a:extLst>
                <a:ext uri="{FF2B5EF4-FFF2-40B4-BE49-F238E27FC236}">
                  <a16:creationId xmlns:a16="http://schemas.microsoft.com/office/drawing/2014/main" id="{0102B41D-EEEC-C444-A771-9AED5F54BDA5}"/>
                </a:ext>
              </a:extLst>
            </p:cNvPr>
            <p:cNvCxnSpPr>
              <a:cxnSpLocks/>
              <a:stCxn id="234" idx="6"/>
              <a:endCxn id="216" idx="2"/>
            </p:cNvCxnSpPr>
            <p:nvPr/>
          </p:nvCxnSpPr>
          <p:spPr>
            <a:xfrm flipH="1">
              <a:off x="547197" y="5559021"/>
              <a:ext cx="199159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3" name="Google Shape;202;p14">
              <a:extLst>
                <a:ext uri="{FF2B5EF4-FFF2-40B4-BE49-F238E27FC236}">
                  <a16:creationId xmlns:a16="http://schemas.microsoft.com/office/drawing/2014/main" id="{2206F1AB-D2DB-5540-B464-8D999967DE05}"/>
                </a:ext>
              </a:extLst>
            </p:cNvPr>
            <p:cNvCxnSpPr>
              <a:cxnSpLocks/>
              <a:stCxn id="234" idx="6"/>
              <a:endCxn id="217" idx="2"/>
            </p:cNvCxnSpPr>
            <p:nvPr/>
          </p:nvCxnSpPr>
          <p:spPr>
            <a:xfrm flipH="1">
              <a:off x="447592" y="5559026"/>
              <a:ext cx="298764" cy="121568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4" name="Google Shape;219;p14">
              <a:extLst>
                <a:ext uri="{FF2B5EF4-FFF2-40B4-BE49-F238E27FC236}">
                  <a16:creationId xmlns:a16="http://schemas.microsoft.com/office/drawing/2014/main" id="{E0A99945-0E47-5542-B59F-019E22BAFA88}"/>
                </a:ext>
              </a:extLst>
            </p:cNvPr>
            <p:cNvCxnSpPr>
              <a:cxnSpLocks/>
              <a:stCxn id="217" idx="6"/>
            </p:cNvCxnSpPr>
            <p:nvPr/>
          </p:nvCxnSpPr>
          <p:spPr>
            <a:xfrm>
              <a:off x="447592" y="5767662"/>
              <a:ext cx="93133" cy="671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5" name="Google Shape;220;p14">
              <a:extLst>
                <a:ext uri="{FF2B5EF4-FFF2-40B4-BE49-F238E27FC236}">
                  <a16:creationId xmlns:a16="http://schemas.microsoft.com/office/drawing/2014/main" id="{859E2071-0DA9-8A40-BFB1-8A96C8D9DAA2}"/>
                </a:ext>
              </a:extLst>
            </p:cNvPr>
            <p:cNvCxnSpPr>
              <a:cxnSpLocks/>
              <a:stCxn id="217" idx="6"/>
            </p:cNvCxnSpPr>
            <p:nvPr/>
          </p:nvCxnSpPr>
          <p:spPr>
            <a:xfrm>
              <a:off x="447592" y="5767662"/>
              <a:ext cx="208998" cy="6994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6" name="Google Shape;221;p14">
              <a:extLst>
                <a:ext uri="{FF2B5EF4-FFF2-40B4-BE49-F238E27FC236}">
                  <a16:creationId xmlns:a16="http://schemas.microsoft.com/office/drawing/2014/main" id="{93A17B37-8428-BA46-91E9-AEF86EF44C8F}"/>
                </a:ext>
              </a:extLst>
            </p:cNvPr>
            <p:cNvCxnSpPr>
              <a:cxnSpLocks/>
            </p:cNvCxnSpPr>
            <p:nvPr/>
          </p:nvCxnSpPr>
          <p:spPr>
            <a:xfrm>
              <a:off x="540758" y="5834737"/>
              <a:ext cx="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7" name="Google Shape;222;p14">
              <a:extLst>
                <a:ext uri="{FF2B5EF4-FFF2-40B4-BE49-F238E27FC236}">
                  <a16:creationId xmlns:a16="http://schemas.microsoft.com/office/drawing/2014/main" id="{17B4C441-3409-EF4D-9827-DB448B6368CA}"/>
                </a:ext>
              </a:extLst>
            </p:cNvPr>
            <p:cNvCxnSpPr>
              <a:cxnSpLocks/>
              <a:stCxn id="216" idx="6"/>
            </p:cNvCxnSpPr>
            <p:nvPr/>
          </p:nvCxnSpPr>
          <p:spPr>
            <a:xfrm>
              <a:off x="547179" y="5767662"/>
              <a:ext cx="103574" cy="6612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8" name="Google Shape;223;p14">
              <a:extLst>
                <a:ext uri="{FF2B5EF4-FFF2-40B4-BE49-F238E27FC236}">
                  <a16:creationId xmlns:a16="http://schemas.microsoft.com/office/drawing/2014/main" id="{470348E7-301C-DC41-8282-56CA17877B6C}"/>
                </a:ext>
              </a:extLst>
            </p:cNvPr>
            <p:cNvCxnSpPr>
              <a:cxnSpLocks/>
              <a:stCxn id="215" idx="6"/>
            </p:cNvCxnSpPr>
            <p:nvPr/>
          </p:nvCxnSpPr>
          <p:spPr>
            <a:xfrm flipH="1">
              <a:off x="540741" y="5767662"/>
              <a:ext cx="106027" cy="671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9" name="Google Shape;224;p14">
              <a:extLst>
                <a:ext uri="{FF2B5EF4-FFF2-40B4-BE49-F238E27FC236}">
                  <a16:creationId xmlns:a16="http://schemas.microsoft.com/office/drawing/2014/main" id="{729C851D-13E1-E349-87F2-BB56CD000C88}"/>
                </a:ext>
              </a:extLst>
            </p:cNvPr>
            <p:cNvCxnSpPr>
              <a:cxnSpLocks/>
              <a:stCxn id="215" idx="6"/>
            </p:cNvCxnSpPr>
            <p:nvPr/>
          </p:nvCxnSpPr>
          <p:spPr>
            <a:xfrm>
              <a:off x="646768" y="5767662"/>
              <a:ext cx="4050" cy="6612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0" name="Google Shape;225;p14">
              <a:extLst>
                <a:ext uri="{FF2B5EF4-FFF2-40B4-BE49-F238E27FC236}">
                  <a16:creationId xmlns:a16="http://schemas.microsoft.com/office/drawing/2014/main" id="{17F6A9E6-964C-174D-8066-B0C63F082F93}"/>
                </a:ext>
              </a:extLst>
            </p:cNvPr>
            <p:cNvCxnSpPr>
              <a:cxnSpLocks/>
              <a:stCxn id="218" idx="6"/>
            </p:cNvCxnSpPr>
            <p:nvPr/>
          </p:nvCxnSpPr>
          <p:spPr>
            <a:xfrm flipH="1">
              <a:off x="540804" y="5767662"/>
              <a:ext cx="205553" cy="671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1" name="Google Shape;226;p14">
              <a:extLst>
                <a:ext uri="{FF2B5EF4-FFF2-40B4-BE49-F238E27FC236}">
                  <a16:creationId xmlns:a16="http://schemas.microsoft.com/office/drawing/2014/main" id="{18F673C6-807D-4E40-93CD-D1A6EFE333FF}"/>
                </a:ext>
              </a:extLst>
            </p:cNvPr>
            <p:cNvCxnSpPr>
              <a:cxnSpLocks/>
              <a:stCxn id="218" idx="6"/>
            </p:cNvCxnSpPr>
            <p:nvPr/>
          </p:nvCxnSpPr>
          <p:spPr>
            <a:xfrm flipH="1">
              <a:off x="650772" y="5767662"/>
              <a:ext cx="95584" cy="6612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2" name="Google Shape;227;p14">
              <a:extLst>
                <a:ext uri="{FF2B5EF4-FFF2-40B4-BE49-F238E27FC236}">
                  <a16:creationId xmlns:a16="http://schemas.microsoft.com/office/drawing/2014/main" id="{E1C19F94-5223-994D-9716-2FD4B70804C9}"/>
                </a:ext>
              </a:extLst>
            </p:cNvPr>
            <p:cNvCxnSpPr>
              <a:cxnSpLocks/>
              <a:stCxn id="216" idx="6"/>
            </p:cNvCxnSpPr>
            <p:nvPr/>
          </p:nvCxnSpPr>
          <p:spPr>
            <a:xfrm flipH="1">
              <a:off x="540786" y="5767657"/>
              <a:ext cx="6394" cy="671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3" name="Google Shape;236;p14">
              <a:extLst>
                <a:ext uri="{FF2B5EF4-FFF2-40B4-BE49-F238E27FC236}">
                  <a16:creationId xmlns:a16="http://schemas.microsoft.com/office/drawing/2014/main" id="{5159ACDB-043F-2F46-BA78-3D66521073FA}"/>
                </a:ext>
              </a:extLst>
            </p:cNvPr>
            <p:cNvCxnSpPr>
              <a:cxnSpLocks/>
              <a:endCxn id="229" idx="2"/>
            </p:cNvCxnSpPr>
            <p:nvPr/>
          </p:nvCxnSpPr>
          <p:spPr>
            <a:xfrm>
              <a:off x="540704" y="5919827"/>
              <a:ext cx="106064" cy="8184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4" name="Google Shape;237;p14">
              <a:extLst>
                <a:ext uri="{FF2B5EF4-FFF2-40B4-BE49-F238E27FC236}">
                  <a16:creationId xmlns:a16="http://schemas.microsoft.com/office/drawing/2014/main" id="{56BAA027-56B9-DB4B-BC87-3423B05787E8}"/>
                </a:ext>
              </a:extLst>
            </p:cNvPr>
            <p:cNvCxnSpPr>
              <a:cxnSpLocks/>
              <a:endCxn id="229" idx="2"/>
            </p:cNvCxnSpPr>
            <p:nvPr/>
          </p:nvCxnSpPr>
          <p:spPr>
            <a:xfrm flipH="1">
              <a:off x="646769" y="5918853"/>
              <a:ext cx="3953" cy="8282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5" name="Google Shape;238;p14">
              <a:extLst>
                <a:ext uri="{FF2B5EF4-FFF2-40B4-BE49-F238E27FC236}">
                  <a16:creationId xmlns:a16="http://schemas.microsoft.com/office/drawing/2014/main" id="{418758EC-A1BE-824F-B4F7-50CF9DFCEE62}"/>
                </a:ext>
              </a:extLst>
            </p:cNvPr>
            <p:cNvCxnSpPr>
              <a:cxnSpLocks/>
              <a:endCxn id="228" idx="2"/>
            </p:cNvCxnSpPr>
            <p:nvPr/>
          </p:nvCxnSpPr>
          <p:spPr>
            <a:xfrm>
              <a:off x="540704" y="5919827"/>
              <a:ext cx="205651" cy="8184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6" name="Google Shape;239;p14">
              <a:extLst>
                <a:ext uri="{FF2B5EF4-FFF2-40B4-BE49-F238E27FC236}">
                  <a16:creationId xmlns:a16="http://schemas.microsoft.com/office/drawing/2014/main" id="{A7B6D7B5-3198-1D49-90D0-51C9A772EF62}"/>
                </a:ext>
              </a:extLst>
            </p:cNvPr>
            <p:cNvCxnSpPr>
              <a:cxnSpLocks/>
              <a:endCxn id="227" idx="2"/>
            </p:cNvCxnSpPr>
            <p:nvPr/>
          </p:nvCxnSpPr>
          <p:spPr>
            <a:xfrm>
              <a:off x="540704" y="5919827"/>
              <a:ext cx="305239" cy="8184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7" name="Google Shape;240;p14">
              <a:extLst>
                <a:ext uri="{FF2B5EF4-FFF2-40B4-BE49-F238E27FC236}">
                  <a16:creationId xmlns:a16="http://schemas.microsoft.com/office/drawing/2014/main" id="{C18393CB-2903-3647-8DFD-FBA11DF684C3}"/>
                </a:ext>
              </a:extLst>
            </p:cNvPr>
            <p:cNvCxnSpPr>
              <a:cxnSpLocks/>
              <a:endCxn id="230" idx="2"/>
            </p:cNvCxnSpPr>
            <p:nvPr/>
          </p:nvCxnSpPr>
          <p:spPr>
            <a:xfrm>
              <a:off x="540703" y="5919827"/>
              <a:ext cx="404826" cy="8184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8" name="Google Shape;241;p14">
              <a:extLst>
                <a:ext uri="{FF2B5EF4-FFF2-40B4-BE49-F238E27FC236}">
                  <a16:creationId xmlns:a16="http://schemas.microsoft.com/office/drawing/2014/main" id="{5D408825-FE51-A243-9CC7-C2D62C0F174D}"/>
                </a:ext>
              </a:extLst>
            </p:cNvPr>
            <p:cNvCxnSpPr>
              <a:cxnSpLocks/>
              <a:endCxn id="228" idx="2"/>
            </p:cNvCxnSpPr>
            <p:nvPr/>
          </p:nvCxnSpPr>
          <p:spPr>
            <a:xfrm>
              <a:off x="650721" y="5918853"/>
              <a:ext cx="95633" cy="8282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9" name="Google Shape;242;p14">
              <a:extLst>
                <a:ext uri="{FF2B5EF4-FFF2-40B4-BE49-F238E27FC236}">
                  <a16:creationId xmlns:a16="http://schemas.microsoft.com/office/drawing/2014/main" id="{837F76E7-A866-D346-BD93-2BE5974BE8B9}"/>
                </a:ext>
              </a:extLst>
            </p:cNvPr>
            <p:cNvCxnSpPr>
              <a:cxnSpLocks/>
              <a:endCxn id="227" idx="2"/>
            </p:cNvCxnSpPr>
            <p:nvPr/>
          </p:nvCxnSpPr>
          <p:spPr>
            <a:xfrm>
              <a:off x="650721" y="5918853"/>
              <a:ext cx="195221" cy="8282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0" name="Google Shape;243;p14">
              <a:extLst>
                <a:ext uri="{FF2B5EF4-FFF2-40B4-BE49-F238E27FC236}">
                  <a16:creationId xmlns:a16="http://schemas.microsoft.com/office/drawing/2014/main" id="{F014F56E-271E-1E41-B65C-9DD0A892F37C}"/>
                </a:ext>
              </a:extLst>
            </p:cNvPr>
            <p:cNvCxnSpPr>
              <a:cxnSpLocks/>
              <a:endCxn id="230" idx="2"/>
            </p:cNvCxnSpPr>
            <p:nvPr/>
          </p:nvCxnSpPr>
          <p:spPr>
            <a:xfrm>
              <a:off x="650721" y="5918851"/>
              <a:ext cx="294809" cy="8281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1" name="Google Shape;252;p14">
              <a:extLst>
                <a:ext uri="{FF2B5EF4-FFF2-40B4-BE49-F238E27FC236}">
                  <a16:creationId xmlns:a16="http://schemas.microsoft.com/office/drawing/2014/main" id="{4A330385-3771-5942-8B45-BEBAD28D32AA}"/>
                </a:ext>
              </a:extLst>
            </p:cNvPr>
            <p:cNvCxnSpPr>
              <a:cxnSpLocks/>
              <a:stCxn id="229" idx="6"/>
            </p:cNvCxnSpPr>
            <p:nvPr/>
          </p:nvCxnSpPr>
          <p:spPr>
            <a:xfrm>
              <a:off x="646768" y="6088737"/>
              <a:ext cx="135970" cy="9825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2" name="Google Shape;253;p14">
              <a:extLst>
                <a:ext uri="{FF2B5EF4-FFF2-40B4-BE49-F238E27FC236}">
                  <a16:creationId xmlns:a16="http://schemas.microsoft.com/office/drawing/2014/main" id="{861A4340-1DBB-A04D-A404-16803A0BA6BD}"/>
                </a:ext>
              </a:extLst>
            </p:cNvPr>
            <p:cNvCxnSpPr>
              <a:cxnSpLocks/>
              <a:stCxn id="228" idx="6"/>
            </p:cNvCxnSpPr>
            <p:nvPr/>
          </p:nvCxnSpPr>
          <p:spPr>
            <a:xfrm>
              <a:off x="746357" y="6088737"/>
              <a:ext cx="36444" cy="9825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3" name="Google Shape;254;p14">
              <a:extLst>
                <a:ext uri="{FF2B5EF4-FFF2-40B4-BE49-F238E27FC236}">
                  <a16:creationId xmlns:a16="http://schemas.microsoft.com/office/drawing/2014/main" id="{9274E021-7EAC-F64E-B9B3-68081D90E4E6}"/>
                </a:ext>
              </a:extLst>
            </p:cNvPr>
            <p:cNvCxnSpPr>
              <a:cxnSpLocks/>
              <a:stCxn id="227" idx="6"/>
            </p:cNvCxnSpPr>
            <p:nvPr/>
          </p:nvCxnSpPr>
          <p:spPr>
            <a:xfrm flipH="1">
              <a:off x="782756" y="6088735"/>
              <a:ext cx="63190" cy="9825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4" name="Google Shape;255;p14">
              <a:extLst>
                <a:ext uri="{FF2B5EF4-FFF2-40B4-BE49-F238E27FC236}">
                  <a16:creationId xmlns:a16="http://schemas.microsoft.com/office/drawing/2014/main" id="{4FFEA912-5216-1040-BEBE-7DC6C4C0408D}"/>
                </a:ext>
              </a:extLst>
            </p:cNvPr>
            <p:cNvCxnSpPr>
              <a:cxnSpLocks/>
              <a:stCxn id="230" idx="6"/>
            </p:cNvCxnSpPr>
            <p:nvPr/>
          </p:nvCxnSpPr>
          <p:spPr>
            <a:xfrm flipH="1">
              <a:off x="782712" y="6088725"/>
              <a:ext cx="162823" cy="9825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56" name="Group 355">
            <a:extLst>
              <a:ext uri="{FF2B5EF4-FFF2-40B4-BE49-F238E27FC236}">
                <a16:creationId xmlns:a16="http://schemas.microsoft.com/office/drawing/2014/main" id="{07ED5E4D-EAF9-A845-952B-9990E986C721}"/>
              </a:ext>
            </a:extLst>
          </p:cNvPr>
          <p:cNvGrpSpPr/>
          <p:nvPr/>
        </p:nvGrpSpPr>
        <p:grpSpPr>
          <a:xfrm>
            <a:off x="1981654" y="2614666"/>
            <a:ext cx="1844830" cy="609733"/>
            <a:chOff x="1975015" y="3020369"/>
            <a:chExt cx="1844830" cy="554303"/>
          </a:xfrm>
        </p:grpSpPr>
        <p:sp>
          <p:nvSpPr>
            <p:cNvPr id="151" name="Google Shape;143;p14">
              <a:extLst>
                <a:ext uri="{FF2B5EF4-FFF2-40B4-BE49-F238E27FC236}">
                  <a16:creationId xmlns:a16="http://schemas.microsoft.com/office/drawing/2014/main" id="{4BCB41A7-CD22-5745-A88C-B3AFB0537EDC}"/>
                </a:ext>
              </a:extLst>
            </p:cNvPr>
            <p:cNvSpPr txBox="1"/>
            <p:nvPr/>
          </p:nvSpPr>
          <p:spPr>
            <a:xfrm>
              <a:off x="3131713" y="3020882"/>
              <a:ext cx="652495" cy="3357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/>
                <a:t>Convolutional decoder</a:t>
              </a:r>
              <a:endParaRPr sz="600" dirty="0"/>
            </a:p>
          </p:txBody>
        </p:sp>
        <p:sp>
          <p:nvSpPr>
            <p:cNvPr id="152" name="Google Shape;144;p14">
              <a:extLst>
                <a:ext uri="{FF2B5EF4-FFF2-40B4-BE49-F238E27FC236}">
                  <a16:creationId xmlns:a16="http://schemas.microsoft.com/office/drawing/2014/main" id="{EE0CEB23-9244-1144-BC91-47CD8F987B25}"/>
                </a:ext>
              </a:extLst>
            </p:cNvPr>
            <p:cNvSpPr txBox="1"/>
            <p:nvPr/>
          </p:nvSpPr>
          <p:spPr>
            <a:xfrm>
              <a:off x="2225505" y="3020369"/>
              <a:ext cx="652276" cy="3693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/>
                <a:t>Convolutional 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/>
                <a:t>encoders</a:t>
              </a:r>
              <a:endParaRPr sz="600" dirty="0"/>
            </a:p>
          </p:txBody>
        </p:sp>
        <p:sp>
          <p:nvSpPr>
            <p:cNvPr id="153" name="Google Shape;145;p14">
              <a:extLst>
                <a:ext uri="{FF2B5EF4-FFF2-40B4-BE49-F238E27FC236}">
                  <a16:creationId xmlns:a16="http://schemas.microsoft.com/office/drawing/2014/main" id="{D6B24A2D-6342-6F48-8369-F07A61AD8F9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1975015" y="3119023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46;p14">
              <a:extLst>
                <a:ext uri="{FF2B5EF4-FFF2-40B4-BE49-F238E27FC236}">
                  <a16:creationId xmlns:a16="http://schemas.microsoft.com/office/drawing/2014/main" id="{BDAA27C0-882C-2640-99FA-F8E57778ACA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2141798" y="3119023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3C4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47;p14">
              <a:extLst>
                <a:ext uri="{FF2B5EF4-FFF2-40B4-BE49-F238E27FC236}">
                  <a16:creationId xmlns:a16="http://schemas.microsoft.com/office/drawing/2014/main" id="{CCCD787F-AA13-A842-8F6B-DE79FB8D463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026239" y="3127918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2;p14">
              <a:extLst>
                <a:ext uri="{FF2B5EF4-FFF2-40B4-BE49-F238E27FC236}">
                  <a16:creationId xmlns:a16="http://schemas.microsoft.com/office/drawing/2014/main" id="{62A7795B-3957-8E46-B61C-CC491FEBBA39}"/>
                </a:ext>
              </a:extLst>
            </p:cNvPr>
            <p:cNvSpPr>
              <a:spLocks noChangeAspect="1"/>
            </p:cNvSpPr>
            <p:nvPr/>
          </p:nvSpPr>
          <p:spPr>
            <a:xfrm rot="4303">
              <a:off x="2846265" y="3330034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>
                  <a:solidFill>
                    <a:schemeClr val="dk1"/>
                  </a:solidFill>
                </a:rPr>
                <a:t>𝝁</a:t>
              </a:r>
              <a:r>
                <a:rPr lang="en-GB" sz="600" baseline="-25000" dirty="0">
                  <a:solidFill>
                    <a:schemeClr val="dk1"/>
                  </a:solidFill>
                </a:rPr>
                <a:t>j</a:t>
              </a:r>
              <a:endParaRPr sz="600" dirty="0"/>
            </a:p>
          </p:txBody>
        </p:sp>
        <p:sp>
          <p:nvSpPr>
            <p:cNvPr id="157" name="Google Shape;153;p14">
              <a:extLst>
                <a:ext uri="{FF2B5EF4-FFF2-40B4-BE49-F238E27FC236}">
                  <a16:creationId xmlns:a16="http://schemas.microsoft.com/office/drawing/2014/main" id="{61F88ADB-0B15-D24F-A7C4-110D9F21B021}"/>
                </a:ext>
              </a:extLst>
            </p:cNvPr>
            <p:cNvSpPr>
              <a:spLocks noChangeAspect="1"/>
            </p:cNvSpPr>
            <p:nvPr/>
          </p:nvSpPr>
          <p:spPr>
            <a:xfrm rot="4303">
              <a:off x="3021233" y="3323457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>
                  <a:solidFill>
                    <a:schemeClr val="dk1"/>
                  </a:solidFill>
                </a:rPr>
                <a:t>𝞼</a:t>
              </a:r>
              <a:r>
                <a:rPr lang="en-GB" sz="600" baseline="-25000" dirty="0">
                  <a:solidFill>
                    <a:schemeClr val="dk1"/>
                  </a:solidFill>
                </a:rPr>
                <a:t>j</a:t>
              </a:r>
              <a:endParaRPr sz="600" dirty="0"/>
            </a:p>
          </p:txBody>
        </p:sp>
        <p:sp>
          <p:nvSpPr>
            <p:cNvPr id="158" name="Google Shape;156;p14">
              <a:extLst>
                <a:ext uri="{FF2B5EF4-FFF2-40B4-BE49-F238E27FC236}">
                  <a16:creationId xmlns:a16="http://schemas.microsoft.com/office/drawing/2014/main" id="{96DF94CE-6D2D-8043-AA4B-5BD149A39F14}"/>
                </a:ext>
              </a:extLst>
            </p:cNvPr>
            <p:cNvSpPr>
              <a:spLocks noChangeAspect="1"/>
            </p:cNvSpPr>
            <p:nvPr/>
          </p:nvSpPr>
          <p:spPr>
            <a:xfrm rot="4303">
              <a:off x="1984804" y="3327981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>
                  <a:solidFill>
                    <a:schemeClr val="dk1"/>
                  </a:solidFill>
                </a:rPr>
                <a:t>𝝁</a:t>
              </a:r>
              <a:r>
                <a:rPr lang="en-GB" sz="600" baseline="-25000" dirty="0">
                  <a:solidFill>
                    <a:schemeClr val="dk1"/>
                  </a:solidFill>
                </a:rPr>
                <a:t>k</a:t>
              </a:r>
              <a:endParaRPr sz="600" dirty="0"/>
            </a:p>
          </p:txBody>
        </p:sp>
        <p:sp>
          <p:nvSpPr>
            <p:cNvPr id="159" name="Google Shape;157;p14">
              <a:extLst>
                <a:ext uri="{FF2B5EF4-FFF2-40B4-BE49-F238E27FC236}">
                  <a16:creationId xmlns:a16="http://schemas.microsoft.com/office/drawing/2014/main" id="{42AEA287-3F4C-5741-A58A-73A8859BDBB2}"/>
                </a:ext>
              </a:extLst>
            </p:cNvPr>
            <p:cNvSpPr>
              <a:spLocks noChangeAspect="1"/>
            </p:cNvSpPr>
            <p:nvPr/>
          </p:nvSpPr>
          <p:spPr>
            <a:xfrm rot="4303">
              <a:off x="2151032" y="3333758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>
                  <a:solidFill>
                    <a:schemeClr val="dk1"/>
                  </a:solidFill>
                </a:rPr>
                <a:t>𝞼</a:t>
              </a:r>
              <a:r>
                <a:rPr lang="en-GB" sz="600" baseline="-25000" dirty="0">
                  <a:solidFill>
                    <a:schemeClr val="dk1"/>
                  </a:solidFill>
                </a:rPr>
                <a:t>k</a:t>
              </a:r>
              <a:endParaRPr sz="600" dirty="0"/>
            </a:p>
          </p:txBody>
        </p:sp>
        <p:sp>
          <p:nvSpPr>
            <p:cNvPr id="160" name="Google Shape;158;p14">
              <a:extLst>
                <a:ext uri="{FF2B5EF4-FFF2-40B4-BE49-F238E27FC236}">
                  <a16:creationId xmlns:a16="http://schemas.microsoft.com/office/drawing/2014/main" id="{405446F3-730F-4241-BA1C-10375204CAF8}"/>
                </a:ext>
              </a:extLst>
            </p:cNvPr>
            <p:cNvSpPr txBox="1"/>
            <p:nvPr/>
          </p:nvSpPr>
          <p:spPr>
            <a:xfrm>
              <a:off x="2243483" y="3238943"/>
              <a:ext cx="628030" cy="3357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/>
                <a:t>ASD-specific feature space</a:t>
              </a:r>
              <a:endParaRPr sz="600" dirty="0"/>
            </a:p>
          </p:txBody>
        </p:sp>
        <p:sp>
          <p:nvSpPr>
            <p:cNvPr id="161" name="Google Shape;159;p14">
              <a:extLst>
                <a:ext uri="{FF2B5EF4-FFF2-40B4-BE49-F238E27FC236}">
                  <a16:creationId xmlns:a16="http://schemas.microsoft.com/office/drawing/2014/main" id="{78AEE2A4-EE86-BE4B-9EAA-F9686A0BCD48}"/>
                </a:ext>
              </a:extLst>
            </p:cNvPr>
            <p:cNvSpPr txBox="1"/>
            <p:nvPr/>
          </p:nvSpPr>
          <p:spPr>
            <a:xfrm>
              <a:off x="3110910" y="3224804"/>
              <a:ext cx="708935" cy="3357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/>
                <a:t>ASD/TD shared  feature space</a:t>
              </a:r>
              <a:endParaRPr sz="600" dirty="0"/>
            </a:p>
          </p:txBody>
        </p:sp>
      </p:grpSp>
      <p:sp>
        <p:nvSpPr>
          <p:cNvPr id="162" name="Google Shape;158;p14">
            <a:extLst>
              <a:ext uri="{FF2B5EF4-FFF2-40B4-BE49-F238E27FC236}">
                <a16:creationId xmlns:a16="http://schemas.microsoft.com/office/drawing/2014/main" id="{8AFFBDE5-16FB-054F-BB63-EA064A65C665}"/>
              </a:ext>
            </a:extLst>
          </p:cNvPr>
          <p:cNvSpPr txBox="1"/>
          <p:nvPr/>
        </p:nvSpPr>
        <p:spPr>
          <a:xfrm>
            <a:off x="1782464" y="581019"/>
            <a:ext cx="678867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Data path for TD input </a:t>
            </a:r>
            <a:endParaRPr sz="600" dirty="0"/>
          </a:p>
        </p:txBody>
      </p:sp>
      <p:sp>
        <p:nvSpPr>
          <p:cNvPr id="163" name="Google Shape;158;p14">
            <a:extLst>
              <a:ext uri="{FF2B5EF4-FFF2-40B4-BE49-F238E27FC236}">
                <a16:creationId xmlns:a16="http://schemas.microsoft.com/office/drawing/2014/main" id="{319A6891-23ED-CC47-ABE9-FCE0D6AE5E33}"/>
              </a:ext>
            </a:extLst>
          </p:cNvPr>
          <p:cNvSpPr txBox="1"/>
          <p:nvPr/>
        </p:nvSpPr>
        <p:spPr>
          <a:xfrm>
            <a:off x="2709071" y="577854"/>
            <a:ext cx="678867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Data path for ASD input </a:t>
            </a:r>
            <a:endParaRPr sz="600" dirty="0"/>
          </a:p>
        </p:txBody>
      </p:sp>
      <p:grpSp>
        <p:nvGrpSpPr>
          <p:cNvPr id="354" name="Group 353">
            <a:extLst>
              <a:ext uri="{FF2B5EF4-FFF2-40B4-BE49-F238E27FC236}">
                <a16:creationId xmlns:a16="http://schemas.microsoft.com/office/drawing/2014/main" id="{3ACD1520-6608-764A-8FA1-1934480F7E80}"/>
              </a:ext>
            </a:extLst>
          </p:cNvPr>
          <p:cNvGrpSpPr/>
          <p:nvPr/>
        </p:nvGrpSpPr>
        <p:grpSpPr>
          <a:xfrm>
            <a:off x="1949984" y="2034997"/>
            <a:ext cx="794089" cy="487415"/>
            <a:chOff x="1999580" y="1912800"/>
            <a:chExt cx="794089" cy="487415"/>
          </a:xfrm>
        </p:grpSpPr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A16674F1-7CCE-144F-9EC2-122F512DD320}"/>
                </a:ext>
              </a:extLst>
            </p:cNvPr>
            <p:cNvGrpSpPr/>
            <p:nvPr/>
          </p:nvGrpSpPr>
          <p:grpSpPr>
            <a:xfrm>
              <a:off x="2199503" y="1912800"/>
              <a:ext cx="424433" cy="297601"/>
              <a:chOff x="1209062" y="5343450"/>
              <a:chExt cx="964384" cy="676200"/>
            </a:xfrm>
          </p:grpSpPr>
          <p:pic>
            <p:nvPicPr>
              <p:cNvPr id="343" name="Google Shape;65;p14">
                <a:extLst>
                  <a:ext uri="{FF2B5EF4-FFF2-40B4-BE49-F238E27FC236}">
                    <a16:creationId xmlns:a16="http://schemas.microsoft.com/office/drawing/2014/main" id="{29D98BD1-A57F-CF43-989A-43A1EA11EF70}"/>
                  </a:ext>
                </a:extLst>
              </p:cNvPr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flipH="1">
                <a:off x="1209062" y="5343450"/>
                <a:ext cx="964384" cy="6762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44" name="Google Shape;140;p14">
                <a:extLst>
                  <a:ext uri="{FF2B5EF4-FFF2-40B4-BE49-F238E27FC236}">
                    <a16:creationId xmlns:a16="http://schemas.microsoft.com/office/drawing/2014/main" id="{FC0D1F88-341D-8C4E-8634-7ADE62EF6A87}"/>
                  </a:ext>
                </a:extLst>
              </p:cNvPr>
              <p:cNvSpPr/>
              <p:nvPr/>
            </p:nvSpPr>
            <p:spPr>
              <a:xfrm>
                <a:off x="1259522" y="5368325"/>
                <a:ext cx="868334" cy="597067"/>
              </a:xfrm>
              <a:custGeom>
                <a:avLst/>
                <a:gdLst/>
                <a:ahLst/>
                <a:cxnLst/>
                <a:rect l="l" t="t" r="r" b="b"/>
                <a:pathLst>
                  <a:path w="37404" h="26904" extrusionOk="0">
                    <a:moveTo>
                      <a:pt x="19304" y="25868"/>
                    </a:moveTo>
                    <a:cubicBezTo>
                      <a:pt x="14813" y="21385"/>
                      <a:pt x="4897" y="25125"/>
                      <a:pt x="1206" y="19963"/>
                    </a:cubicBezTo>
                    <a:cubicBezTo>
                      <a:pt x="-2567" y="14686"/>
                      <a:pt x="3548" y="5827"/>
                      <a:pt x="8826" y="2056"/>
                    </a:cubicBezTo>
                    <a:cubicBezTo>
                      <a:pt x="17030" y="-3805"/>
                      <a:pt x="33643" y="3921"/>
                      <a:pt x="36830" y="13486"/>
                    </a:cubicBezTo>
                    <a:cubicBezTo>
                      <a:pt x="37493" y="15478"/>
                      <a:pt x="37815" y="18178"/>
                      <a:pt x="36449" y="19772"/>
                    </a:cubicBezTo>
                    <a:cubicBezTo>
                      <a:pt x="34845" y="21645"/>
                      <a:pt x="31519" y="20430"/>
                      <a:pt x="29210" y="21296"/>
                    </a:cubicBezTo>
                    <a:cubicBezTo>
                      <a:pt x="27929" y="21777"/>
                      <a:pt x="28799" y="24311"/>
                      <a:pt x="27686" y="25106"/>
                    </a:cubicBezTo>
                    <a:cubicBezTo>
                      <a:pt x="25477" y="26684"/>
                      <a:pt x="22318" y="27290"/>
                      <a:pt x="19685" y="26630"/>
                    </a:cubicBezTo>
                  </a:path>
                </a:pathLst>
              </a:custGeom>
              <a:noFill/>
              <a:ln w="2540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sp>
          <p:nvSpPr>
            <p:cNvPr id="164" name="Google Shape;158;p14">
              <a:extLst>
                <a:ext uri="{FF2B5EF4-FFF2-40B4-BE49-F238E27FC236}">
                  <a16:creationId xmlns:a16="http://schemas.microsoft.com/office/drawing/2014/main" id="{0710324D-DAF6-A442-9D6B-328BC5EEF1CA}"/>
                </a:ext>
              </a:extLst>
            </p:cNvPr>
            <p:cNvSpPr txBox="1"/>
            <p:nvPr/>
          </p:nvSpPr>
          <p:spPr>
            <a:xfrm>
              <a:off x="1999580" y="2123246"/>
              <a:ext cx="794089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/>
                <a:t>TD reconstruction</a:t>
              </a:r>
              <a:endParaRPr sz="600" dirty="0"/>
            </a:p>
          </p:txBody>
        </p:sp>
      </p:grpSp>
      <p:grpSp>
        <p:nvGrpSpPr>
          <p:cNvPr id="353" name="Group 352">
            <a:extLst>
              <a:ext uri="{FF2B5EF4-FFF2-40B4-BE49-F238E27FC236}">
                <a16:creationId xmlns:a16="http://schemas.microsoft.com/office/drawing/2014/main" id="{73803232-A215-8E43-9ACA-C685A511ACFA}"/>
              </a:ext>
            </a:extLst>
          </p:cNvPr>
          <p:cNvGrpSpPr/>
          <p:nvPr/>
        </p:nvGrpSpPr>
        <p:grpSpPr>
          <a:xfrm>
            <a:off x="2940148" y="2038033"/>
            <a:ext cx="794089" cy="487415"/>
            <a:chOff x="2893518" y="1912800"/>
            <a:chExt cx="794089" cy="487415"/>
          </a:xfrm>
        </p:grpSpPr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085F080F-CE52-B641-BA34-6D2A0B0EA412}"/>
                </a:ext>
              </a:extLst>
            </p:cNvPr>
            <p:cNvGrpSpPr/>
            <p:nvPr/>
          </p:nvGrpSpPr>
          <p:grpSpPr>
            <a:xfrm>
              <a:off x="3106157" y="1912800"/>
              <a:ext cx="424433" cy="297601"/>
              <a:chOff x="2393908" y="5385820"/>
              <a:chExt cx="964384" cy="676200"/>
            </a:xfrm>
          </p:grpSpPr>
          <p:pic>
            <p:nvPicPr>
              <p:cNvPr id="341" name="Google Shape;164;p14">
                <a:extLst>
                  <a:ext uri="{FF2B5EF4-FFF2-40B4-BE49-F238E27FC236}">
                    <a16:creationId xmlns:a16="http://schemas.microsoft.com/office/drawing/2014/main" id="{42DE2441-7680-034A-BCDA-7651A431A8B8}"/>
                  </a:ext>
                </a:extLst>
              </p:cNvPr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flipH="1">
                <a:off x="2393908" y="5385820"/>
                <a:ext cx="964384" cy="6762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42" name="Google Shape;276;p14">
                <a:extLst>
                  <a:ext uri="{FF2B5EF4-FFF2-40B4-BE49-F238E27FC236}">
                    <a16:creationId xmlns:a16="http://schemas.microsoft.com/office/drawing/2014/main" id="{DD2E82A6-ECF7-1247-B8DF-3C0D968CBAC5}"/>
                  </a:ext>
                </a:extLst>
              </p:cNvPr>
              <p:cNvSpPr/>
              <p:nvPr/>
            </p:nvSpPr>
            <p:spPr>
              <a:xfrm>
                <a:off x="2441931" y="5424970"/>
                <a:ext cx="868334" cy="597067"/>
              </a:xfrm>
              <a:custGeom>
                <a:avLst/>
                <a:gdLst/>
                <a:ahLst/>
                <a:cxnLst/>
                <a:rect l="l" t="t" r="r" b="b"/>
                <a:pathLst>
                  <a:path w="37404" h="26904" extrusionOk="0">
                    <a:moveTo>
                      <a:pt x="19304" y="25868"/>
                    </a:moveTo>
                    <a:cubicBezTo>
                      <a:pt x="14813" y="21385"/>
                      <a:pt x="4897" y="25125"/>
                      <a:pt x="1206" y="19963"/>
                    </a:cubicBezTo>
                    <a:cubicBezTo>
                      <a:pt x="-2567" y="14686"/>
                      <a:pt x="3548" y="5827"/>
                      <a:pt x="8826" y="2056"/>
                    </a:cubicBezTo>
                    <a:cubicBezTo>
                      <a:pt x="17030" y="-3805"/>
                      <a:pt x="33643" y="3921"/>
                      <a:pt x="36830" y="13486"/>
                    </a:cubicBezTo>
                    <a:cubicBezTo>
                      <a:pt x="37493" y="15478"/>
                      <a:pt x="37815" y="18178"/>
                      <a:pt x="36449" y="19772"/>
                    </a:cubicBezTo>
                    <a:cubicBezTo>
                      <a:pt x="34845" y="21645"/>
                      <a:pt x="31519" y="20430"/>
                      <a:pt x="29210" y="21296"/>
                    </a:cubicBezTo>
                    <a:cubicBezTo>
                      <a:pt x="27929" y="21777"/>
                      <a:pt x="28799" y="24311"/>
                      <a:pt x="27686" y="25106"/>
                    </a:cubicBezTo>
                    <a:cubicBezTo>
                      <a:pt x="25477" y="26684"/>
                      <a:pt x="22318" y="27290"/>
                      <a:pt x="19685" y="26630"/>
                    </a:cubicBezTo>
                  </a:path>
                </a:pathLst>
              </a:custGeom>
              <a:noFill/>
              <a:ln w="25400" cap="flat" cmpd="sng">
                <a:solidFill>
                  <a:srgbClr val="93C47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sp>
          <p:nvSpPr>
            <p:cNvPr id="165" name="Google Shape;158;p14">
              <a:extLst>
                <a:ext uri="{FF2B5EF4-FFF2-40B4-BE49-F238E27FC236}">
                  <a16:creationId xmlns:a16="http://schemas.microsoft.com/office/drawing/2014/main" id="{21A48D82-57BD-A14E-8E7E-62A2A2C2E1BB}"/>
                </a:ext>
              </a:extLst>
            </p:cNvPr>
            <p:cNvSpPr txBox="1"/>
            <p:nvPr/>
          </p:nvSpPr>
          <p:spPr>
            <a:xfrm>
              <a:off x="2893518" y="2123246"/>
              <a:ext cx="794089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/>
                <a:t>ASD reconstruction</a:t>
              </a:r>
              <a:endParaRPr sz="600" dirty="0"/>
            </a:p>
          </p:txBody>
        </p:sp>
      </p:grpSp>
      <p:pic>
        <p:nvPicPr>
          <p:cNvPr id="352" name="Picture 351">
            <a:extLst>
              <a:ext uri="{FF2B5EF4-FFF2-40B4-BE49-F238E27FC236}">
                <a16:creationId xmlns:a16="http://schemas.microsoft.com/office/drawing/2014/main" id="{DC72F0D1-6096-5E4E-8143-39B8070D67A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1700" y="2340334"/>
            <a:ext cx="446365" cy="36255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5D742DE8-15E8-064C-9250-83A4B15E93C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7316" y="1208998"/>
            <a:ext cx="533050" cy="372437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CB57E1FA-D2C6-7442-BF9C-4C0FB770F32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31548" y="674310"/>
            <a:ext cx="528031" cy="375180"/>
          </a:xfrm>
          <a:prstGeom prst="rect">
            <a:avLst/>
          </a:prstGeom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3BC0DA7F-E82C-5A4F-995C-2B8AEA847C41}"/>
              </a:ext>
            </a:extLst>
          </p:cNvPr>
          <p:cNvGrpSpPr/>
          <p:nvPr/>
        </p:nvGrpSpPr>
        <p:grpSpPr>
          <a:xfrm>
            <a:off x="4076096" y="2034005"/>
            <a:ext cx="422516" cy="432315"/>
            <a:chOff x="4076096" y="1922880"/>
            <a:chExt cx="422516" cy="432315"/>
          </a:xfrm>
        </p:grpSpPr>
        <p:sp>
          <p:nvSpPr>
            <p:cNvPr id="75" name="Google Shape;158;p14">
              <a:extLst>
                <a:ext uri="{FF2B5EF4-FFF2-40B4-BE49-F238E27FC236}">
                  <a16:creationId xmlns:a16="http://schemas.microsoft.com/office/drawing/2014/main" id="{A1B1ADFC-F3A2-F14C-9FA5-D7CFA364B985}"/>
                </a:ext>
              </a:extLst>
            </p:cNvPr>
            <p:cNvSpPr txBox="1"/>
            <p:nvPr/>
          </p:nvSpPr>
          <p:spPr>
            <a:xfrm>
              <a:off x="4076096" y="2124393"/>
              <a:ext cx="32220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Subjects</a:t>
              </a:r>
              <a:endParaRPr sz="300" dirty="0"/>
            </a:p>
          </p:txBody>
        </p:sp>
        <p:sp>
          <p:nvSpPr>
            <p:cNvPr id="76" name="Google Shape;158;p14">
              <a:extLst>
                <a:ext uri="{FF2B5EF4-FFF2-40B4-BE49-F238E27FC236}">
                  <a16:creationId xmlns:a16="http://schemas.microsoft.com/office/drawing/2014/main" id="{A514A418-4B1F-4F4D-BB50-6476FE8EF16D}"/>
                </a:ext>
              </a:extLst>
            </p:cNvPr>
            <p:cNvSpPr txBox="1"/>
            <p:nvPr/>
          </p:nvSpPr>
          <p:spPr>
            <a:xfrm rot="16200000">
              <a:off x="4222110" y="1968580"/>
              <a:ext cx="32220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Subjects</a:t>
              </a:r>
              <a:endParaRPr sz="300" dirty="0"/>
            </a:p>
          </p:txBody>
        </p:sp>
        <p:pic>
          <p:nvPicPr>
            <p:cNvPr id="350" name="Picture 349">
              <a:extLst>
                <a:ext uri="{FF2B5EF4-FFF2-40B4-BE49-F238E27FC236}">
                  <a16:creationId xmlns:a16="http://schemas.microsoft.com/office/drawing/2014/main" id="{F9356F83-BA7B-8A4F-A383-450E8A556F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11489" t="10678" r="63511" b="9877"/>
            <a:stretch/>
          </p:blipFill>
          <p:spPr>
            <a:xfrm>
              <a:off x="4078882" y="1922881"/>
              <a:ext cx="292300" cy="309631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44482290-59E2-7245-8985-3F5B112F31AC}"/>
              </a:ext>
            </a:extLst>
          </p:cNvPr>
          <p:cNvGrpSpPr/>
          <p:nvPr/>
        </p:nvGrpSpPr>
        <p:grpSpPr>
          <a:xfrm>
            <a:off x="4441631" y="2033662"/>
            <a:ext cx="441859" cy="437335"/>
            <a:chOff x="4441631" y="1922537"/>
            <a:chExt cx="441859" cy="437335"/>
          </a:xfrm>
        </p:grpSpPr>
        <p:sp>
          <p:nvSpPr>
            <p:cNvPr id="77" name="Google Shape;158;p14">
              <a:extLst>
                <a:ext uri="{FF2B5EF4-FFF2-40B4-BE49-F238E27FC236}">
                  <a16:creationId xmlns:a16="http://schemas.microsoft.com/office/drawing/2014/main" id="{CBD4874C-3D8D-4647-A19E-4305E58EDD1E}"/>
                </a:ext>
              </a:extLst>
            </p:cNvPr>
            <p:cNvSpPr txBox="1"/>
            <p:nvPr/>
          </p:nvSpPr>
          <p:spPr>
            <a:xfrm rot="16200000">
              <a:off x="4395931" y="1968237"/>
              <a:ext cx="32220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Subjects</a:t>
              </a:r>
              <a:endParaRPr sz="300" dirty="0"/>
            </a:p>
          </p:txBody>
        </p:sp>
        <p:sp>
          <p:nvSpPr>
            <p:cNvPr id="78" name="Google Shape;158;p14">
              <a:extLst>
                <a:ext uri="{FF2B5EF4-FFF2-40B4-BE49-F238E27FC236}">
                  <a16:creationId xmlns:a16="http://schemas.microsoft.com/office/drawing/2014/main" id="{A44CDADA-507D-0F47-952B-83C52A797200}"/>
                </a:ext>
              </a:extLst>
            </p:cNvPr>
            <p:cNvSpPr txBox="1"/>
            <p:nvPr/>
          </p:nvSpPr>
          <p:spPr>
            <a:xfrm>
              <a:off x="4561289" y="2129070"/>
              <a:ext cx="32220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Subjects</a:t>
              </a:r>
              <a:endParaRPr sz="300" dirty="0"/>
            </a:p>
          </p:txBody>
        </p:sp>
        <p:pic>
          <p:nvPicPr>
            <p:cNvPr id="355" name="Picture 354">
              <a:extLst>
                <a:ext uri="{FF2B5EF4-FFF2-40B4-BE49-F238E27FC236}">
                  <a16:creationId xmlns:a16="http://schemas.microsoft.com/office/drawing/2014/main" id="{379BD2B6-9BE9-4D4A-A24B-B0C0F9BAAB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38511" t="11404" r="36951" b="10725"/>
            <a:stretch/>
          </p:blipFill>
          <p:spPr>
            <a:xfrm>
              <a:off x="4566758" y="1926801"/>
              <a:ext cx="285824" cy="302354"/>
            </a:xfrm>
            <a:prstGeom prst="rect">
              <a:avLst/>
            </a:prstGeom>
          </p:spPr>
        </p:pic>
      </p:grpSp>
      <p:sp>
        <p:nvSpPr>
          <p:cNvPr id="349" name="Google Shape;158;p14">
            <a:extLst>
              <a:ext uri="{FF2B5EF4-FFF2-40B4-BE49-F238E27FC236}">
                <a16:creationId xmlns:a16="http://schemas.microsoft.com/office/drawing/2014/main" id="{D87D29EE-7C16-F84F-832A-C5C0BFF1DDD3}"/>
              </a:ext>
            </a:extLst>
          </p:cNvPr>
          <p:cNvSpPr txBox="1"/>
          <p:nvPr/>
        </p:nvSpPr>
        <p:spPr>
          <a:xfrm>
            <a:off x="4334139" y="1733931"/>
            <a:ext cx="742623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ASD-specific feature space</a:t>
            </a:r>
            <a:endParaRPr sz="600" dirty="0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F3C3F395-3900-7A41-B292-37AB3404A1C4}"/>
              </a:ext>
            </a:extLst>
          </p:cNvPr>
          <p:cNvGrpSpPr/>
          <p:nvPr/>
        </p:nvGrpSpPr>
        <p:grpSpPr>
          <a:xfrm>
            <a:off x="3752577" y="2603119"/>
            <a:ext cx="1382437" cy="668763"/>
            <a:chOff x="3546202" y="3561969"/>
            <a:chExt cx="1382437" cy="668763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9E3B56DD-4FE1-8D4D-BCB8-B61B7417BCA6}"/>
                </a:ext>
              </a:extLst>
            </p:cNvPr>
            <p:cNvGrpSpPr/>
            <p:nvPr/>
          </p:nvGrpSpPr>
          <p:grpSpPr>
            <a:xfrm>
              <a:off x="3546202" y="3620457"/>
              <a:ext cx="1382437" cy="610275"/>
              <a:chOff x="3546202" y="3620457"/>
              <a:chExt cx="1382437" cy="610275"/>
            </a:xfrm>
          </p:grpSpPr>
          <p:pic>
            <p:nvPicPr>
              <p:cNvPr id="351" name="Picture 350">
                <a:extLst>
                  <a:ext uri="{FF2B5EF4-FFF2-40B4-BE49-F238E27FC236}">
                    <a16:creationId xmlns:a16="http://schemas.microsoft.com/office/drawing/2014/main" id="{3AB7A362-0F5B-D24D-88C7-3A7DCED9131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4"/>
              <a:srcRect t="6830" b="50000"/>
              <a:stretch/>
            </p:blipFill>
            <p:spPr>
              <a:xfrm>
                <a:off x="3546202" y="3633933"/>
                <a:ext cx="1382437" cy="596799"/>
              </a:xfrm>
              <a:prstGeom prst="rect">
                <a:avLst/>
              </a:prstGeom>
            </p:spPr>
          </p:pic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91AD064A-CD3E-2D45-9886-F567D2CCA6A9}"/>
                  </a:ext>
                </a:extLst>
              </p:cNvPr>
              <p:cNvSpPr/>
              <p:nvPr/>
            </p:nvSpPr>
            <p:spPr>
              <a:xfrm>
                <a:off x="3667124" y="3620457"/>
                <a:ext cx="1149421" cy="8273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7" name="Rectangle 356">
                <a:extLst>
                  <a:ext uri="{FF2B5EF4-FFF2-40B4-BE49-F238E27FC236}">
                    <a16:creationId xmlns:a16="http://schemas.microsoft.com/office/drawing/2014/main" id="{3A7E4DDF-1F77-2A43-BF63-8CE7B3DD89C6}"/>
                  </a:ext>
                </a:extLst>
              </p:cNvPr>
              <p:cNvSpPr/>
              <p:nvPr/>
            </p:nvSpPr>
            <p:spPr>
              <a:xfrm>
                <a:off x="3649322" y="3953520"/>
                <a:ext cx="1149421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58" name="Google Shape;158;p14">
              <a:extLst>
                <a:ext uri="{FF2B5EF4-FFF2-40B4-BE49-F238E27FC236}">
                  <a16:creationId xmlns:a16="http://schemas.microsoft.com/office/drawing/2014/main" id="{28CF9562-E7B4-E944-96C8-1FAFDBF20461}"/>
                </a:ext>
              </a:extLst>
            </p:cNvPr>
            <p:cNvSpPr txBox="1"/>
            <p:nvPr/>
          </p:nvSpPr>
          <p:spPr>
            <a:xfrm>
              <a:off x="3650308" y="3568319"/>
              <a:ext cx="38538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IQ</a:t>
              </a:r>
              <a:endParaRPr sz="300" dirty="0"/>
            </a:p>
          </p:txBody>
        </p:sp>
        <p:sp>
          <p:nvSpPr>
            <p:cNvPr id="359" name="Google Shape;158;p14">
              <a:extLst>
                <a:ext uri="{FF2B5EF4-FFF2-40B4-BE49-F238E27FC236}">
                  <a16:creationId xmlns:a16="http://schemas.microsoft.com/office/drawing/2014/main" id="{CD365869-1F4F-CB42-9D86-92CB8E3E23D9}"/>
                </a:ext>
              </a:extLst>
            </p:cNvPr>
            <p:cNvSpPr txBox="1"/>
            <p:nvPr/>
          </p:nvSpPr>
          <p:spPr>
            <a:xfrm>
              <a:off x="3920183" y="3561969"/>
              <a:ext cx="38538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ADOS RRB</a:t>
              </a:r>
              <a:endParaRPr sz="300" dirty="0"/>
            </a:p>
          </p:txBody>
        </p:sp>
        <p:sp>
          <p:nvSpPr>
            <p:cNvPr id="360" name="Google Shape;158;p14">
              <a:extLst>
                <a:ext uri="{FF2B5EF4-FFF2-40B4-BE49-F238E27FC236}">
                  <a16:creationId xmlns:a16="http://schemas.microsoft.com/office/drawing/2014/main" id="{F8539C53-8C37-FB45-9D37-88BA9B5C9F55}"/>
                </a:ext>
              </a:extLst>
            </p:cNvPr>
            <p:cNvSpPr txBox="1"/>
            <p:nvPr/>
          </p:nvSpPr>
          <p:spPr>
            <a:xfrm>
              <a:off x="4190058" y="3561969"/>
              <a:ext cx="38538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ADOS SA</a:t>
              </a:r>
              <a:endParaRPr sz="300" dirty="0"/>
            </a:p>
          </p:txBody>
        </p:sp>
        <p:sp>
          <p:nvSpPr>
            <p:cNvPr id="361" name="Google Shape;158;p14">
              <a:extLst>
                <a:ext uri="{FF2B5EF4-FFF2-40B4-BE49-F238E27FC236}">
                  <a16:creationId xmlns:a16="http://schemas.microsoft.com/office/drawing/2014/main" id="{C2C7A360-A8BF-3149-A1C3-F1A5C8601929}"/>
                </a:ext>
              </a:extLst>
            </p:cNvPr>
            <p:cNvSpPr txBox="1"/>
            <p:nvPr/>
          </p:nvSpPr>
          <p:spPr>
            <a:xfrm>
              <a:off x="4478983" y="3561969"/>
              <a:ext cx="38538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AGE</a:t>
              </a:r>
              <a:endParaRPr sz="300" dirty="0"/>
            </a:p>
          </p:txBody>
        </p:sp>
        <p:sp>
          <p:nvSpPr>
            <p:cNvPr id="362" name="Google Shape;158;p14">
              <a:extLst>
                <a:ext uri="{FF2B5EF4-FFF2-40B4-BE49-F238E27FC236}">
                  <a16:creationId xmlns:a16="http://schemas.microsoft.com/office/drawing/2014/main" id="{D94CA47B-B5F6-6745-9E82-ED21C99DDC02}"/>
                </a:ext>
              </a:extLst>
            </p:cNvPr>
            <p:cNvSpPr txBox="1"/>
            <p:nvPr/>
          </p:nvSpPr>
          <p:spPr>
            <a:xfrm>
              <a:off x="4482158" y="3857244"/>
              <a:ext cx="38538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Scanner</a:t>
              </a:r>
              <a:endParaRPr sz="300" dirty="0"/>
            </a:p>
          </p:txBody>
        </p:sp>
        <p:sp>
          <p:nvSpPr>
            <p:cNvPr id="363" name="Google Shape;158;p14">
              <a:extLst>
                <a:ext uri="{FF2B5EF4-FFF2-40B4-BE49-F238E27FC236}">
                  <a16:creationId xmlns:a16="http://schemas.microsoft.com/office/drawing/2014/main" id="{6E3E0A5C-761F-F44C-BE10-FA1B15DDDC21}"/>
                </a:ext>
              </a:extLst>
            </p:cNvPr>
            <p:cNvSpPr txBox="1"/>
            <p:nvPr/>
          </p:nvSpPr>
          <p:spPr>
            <a:xfrm>
              <a:off x="4202758" y="3863594"/>
              <a:ext cx="38538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Gender</a:t>
              </a:r>
              <a:endParaRPr sz="300" dirty="0"/>
            </a:p>
          </p:txBody>
        </p:sp>
        <p:sp>
          <p:nvSpPr>
            <p:cNvPr id="364" name="Google Shape;158;p14">
              <a:extLst>
                <a:ext uri="{FF2B5EF4-FFF2-40B4-BE49-F238E27FC236}">
                  <a16:creationId xmlns:a16="http://schemas.microsoft.com/office/drawing/2014/main" id="{CD72243B-9D52-BB4F-89AE-253BEC8422C7}"/>
                </a:ext>
              </a:extLst>
            </p:cNvPr>
            <p:cNvSpPr txBox="1"/>
            <p:nvPr/>
          </p:nvSpPr>
          <p:spPr>
            <a:xfrm>
              <a:off x="3920183" y="3860419"/>
              <a:ext cx="38538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Genotype</a:t>
              </a:r>
              <a:endParaRPr sz="300" dirty="0"/>
            </a:p>
          </p:txBody>
        </p:sp>
        <p:sp>
          <p:nvSpPr>
            <p:cNvPr id="365" name="Google Shape;158;p14">
              <a:extLst>
                <a:ext uri="{FF2B5EF4-FFF2-40B4-BE49-F238E27FC236}">
                  <a16:creationId xmlns:a16="http://schemas.microsoft.com/office/drawing/2014/main" id="{FAF3B895-8656-C042-8660-9DF358656641}"/>
                </a:ext>
              </a:extLst>
            </p:cNvPr>
            <p:cNvSpPr txBox="1"/>
            <p:nvPr/>
          </p:nvSpPr>
          <p:spPr>
            <a:xfrm>
              <a:off x="3643958" y="3860419"/>
              <a:ext cx="38538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DSM- IV</a:t>
              </a:r>
              <a:endParaRPr sz="300" dirty="0"/>
            </a:p>
          </p:txBody>
        </p:sp>
      </p:grpSp>
      <p:sp>
        <p:nvSpPr>
          <p:cNvPr id="366" name="Rectangle 365">
            <a:extLst>
              <a:ext uri="{FF2B5EF4-FFF2-40B4-BE49-F238E27FC236}">
                <a16:creationId xmlns:a16="http://schemas.microsoft.com/office/drawing/2014/main" id="{9F4F320A-00F1-794F-AD28-916FF6779A1E}"/>
              </a:ext>
            </a:extLst>
          </p:cNvPr>
          <p:cNvSpPr/>
          <p:nvPr/>
        </p:nvSpPr>
        <p:spPr>
          <a:xfrm>
            <a:off x="190369" y="214208"/>
            <a:ext cx="6287797" cy="31088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61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63070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470</TotalTime>
  <Words>141</Words>
  <Application>Microsoft Macintosh PowerPoint</Application>
  <PresentationFormat>A4 Paper (210x297 mm)</PresentationFormat>
  <Paragraphs>63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Aidas Aglinskas</dc:creator>
  <cp:lastModifiedBy>Aidas Aglinskas</cp:lastModifiedBy>
  <cp:revision>22</cp:revision>
  <cp:lastPrinted>2021-06-17T12:39:45Z</cp:lastPrinted>
  <dcterms:created xsi:type="dcterms:W3CDTF">2021-04-09T13:40:54Z</dcterms:created>
  <dcterms:modified xsi:type="dcterms:W3CDTF">2021-06-24T17:07:45Z</dcterms:modified>
</cp:coreProperties>
</file>

<file path=docProps/thumbnail.jpeg>
</file>